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7"/>
  </p:notesMasterIdLst>
  <p:sldIdLst>
    <p:sldId id="639" r:id="rId2"/>
    <p:sldId id="625" r:id="rId3"/>
    <p:sldId id="630" r:id="rId4"/>
    <p:sldId id="679" r:id="rId5"/>
    <p:sldId id="660" r:id="rId6"/>
    <p:sldId id="336" r:id="rId7"/>
    <p:sldId id="620" r:id="rId8"/>
    <p:sldId id="626" r:id="rId9"/>
    <p:sldId id="628" r:id="rId10"/>
    <p:sldId id="623" r:id="rId11"/>
    <p:sldId id="662" r:id="rId12"/>
    <p:sldId id="675" r:id="rId13"/>
    <p:sldId id="676" r:id="rId14"/>
    <p:sldId id="663" r:id="rId15"/>
    <p:sldId id="677" r:id="rId16"/>
    <p:sldId id="665" r:id="rId17"/>
    <p:sldId id="678" r:id="rId18"/>
    <p:sldId id="666" r:id="rId19"/>
    <p:sldId id="667" r:id="rId20"/>
    <p:sldId id="669" r:id="rId21"/>
    <p:sldId id="647" r:id="rId22"/>
    <p:sldId id="622" r:id="rId23"/>
    <p:sldId id="658" r:id="rId24"/>
    <p:sldId id="670" r:id="rId25"/>
    <p:sldId id="67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6"/>
    <p:restoredTop sz="88552"/>
  </p:normalViewPr>
  <p:slideViewPr>
    <p:cSldViewPr snapToGrid="0" snapToObjects="1">
      <p:cViewPr varScale="1">
        <p:scale>
          <a:sx n="103" d="100"/>
          <a:sy n="103" d="100"/>
        </p:scale>
        <p:origin x="17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4FA6D-D0F6-4C9A-AD67-DDEA277AC05F}"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C8AF97C9-9466-4A7F-BB08-8EB4E992A887}">
      <dgm:prSet/>
      <dgm:spPr/>
      <dgm:t>
        <a:bodyPr/>
        <a:lstStyle/>
        <a:p>
          <a:pPr>
            <a:lnSpc>
              <a:spcPct val="100000"/>
            </a:lnSpc>
            <a:defRPr b="1"/>
          </a:pPr>
          <a:r>
            <a:rPr lang="en-US" dirty="0"/>
            <a:t>Learning objectives </a:t>
          </a:r>
        </a:p>
      </dgm:t>
    </dgm:pt>
    <dgm:pt modelId="{44EC0550-8D4F-4B8F-AED0-155F07F68F34}" type="parTrans" cxnId="{09F000D8-A6EA-4604-BD0D-A843323FB4BC}">
      <dgm:prSet/>
      <dgm:spPr/>
      <dgm:t>
        <a:bodyPr/>
        <a:lstStyle/>
        <a:p>
          <a:endParaRPr lang="en-US"/>
        </a:p>
      </dgm:t>
    </dgm:pt>
    <dgm:pt modelId="{B28E8F57-1749-4707-AFB2-DBD75B0A481F}" type="sibTrans" cxnId="{09F000D8-A6EA-4604-BD0D-A843323FB4BC}">
      <dgm:prSet/>
      <dgm:spPr/>
      <dgm:t>
        <a:bodyPr/>
        <a:lstStyle/>
        <a:p>
          <a:endParaRPr lang="en-US"/>
        </a:p>
      </dgm:t>
    </dgm:pt>
    <dgm:pt modelId="{1BDBAD1D-711A-4002-9EB8-8CBB1C98F83B}">
      <dgm:prSet/>
      <dgm:spPr/>
      <dgm:t>
        <a:bodyPr/>
        <a:lstStyle/>
        <a:p>
          <a:pPr>
            <a:lnSpc>
              <a:spcPct val="100000"/>
            </a:lnSpc>
          </a:pPr>
          <a:r>
            <a:rPr lang="en-US" dirty="0"/>
            <a:t>What is OBL? </a:t>
          </a:r>
        </a:p>
      </dgm:t>
    </dgm:pt>
    <dgm:pt modelId="{0CACC4BF-4743-4C85-83D8-6ACBFC5E6771}" type="parTrans" cxnId="{30570DC5-B385-4161-9F12-49C8921DD8C8}">
      <dgm:prSet/>
      <dgm:spPr/>
      <dgm:t>
        <a:bodyPr/>
        <a:lstStyle/>
        <a:p>
          <a:endParaRPr lang="en-US"/>
        </a:p>
      </dgm:t>
    </dgm:pt>
    <dgm:pt modelId="{99BB70D9-56F0-4286-910B-59BBE3C7A8CB}" type="sibTrans" cxnId="{30570DC5-B385-4161-9F12-49C8921DD8C8}">
      <dgm:prSet/>
      <dgm:spPr/>
      <dgm:t>
        <a:bodyPr/>
        <a:lstStyle/>
        <a:p>
          <a:endParaRPr lang="en-US"/>
        </a:p>
      </dgm:t>
    </dgm:pt>
    <dgm:pt modelId="{89255B59-C13F-40F1-BE3A-3A25D236A9DC}">
      <dgm:prSet/>
      <dgm:spPr/>
      <dgm:t>
        <a:bodyPr/>
        <a:lstStyle/>
        <a:p>
          <a:pPr>
            <a:lnSpc>
              <a:spcPct val="100000"/>
            </a:lnSpc>
            <a:defRPr b="1"/>
          </a:pPr>
          <a:r>
            <a:rPr lang="en-US"/>
            <a:t>Learning outcomes</a:t>
          </a:r>
        </a:p>
      </dgm:t>
    </dgm:pt>
    <dgm:pt modelId="{529A2EAE-7D14-44E4-8E51-DF6CD2CDC06D}" type="parTrans" cxnId="{599FBB50-4A65-4E6F-899D-540F1288C33E}">
      <dgm:prSet/>
      <dgm:spPr/>
      <dgm:t>
        <a:bodyPr/>
        <a:lstStyle/>
        <a:p>
          <a:endParaRPr lang="en-US"/>
        </a:p>
      </dgm:t>
    </dgm:pt>
    <dgm:pt modelId="{CD39D3CE-A2FA-4408-ABD3-33938765A226}" type="sibTrans" cxnId="{599FBB50-4A65-4E6F-899D-540F1288C33E}">
      <dgm:prSet/>
      <dgm:spPr/>
      <dgm:t>
        <a:bodyPr/>
        <a:lstStyle/>
        <a:p>
          <a:endParaRPr lang="en-US"/>
        </a:p>
      </dgm:t>
    </dgm:pt>
    <dgm:pt modelId="{7AE2EDCC-6DD2-4961-B88A-9B83C1599640}">
      <dgm:prSet/>
      <dgm:spPr/>
      <dgm:t>
        <a:bodyPr/>
        <a:lstStyle/>
        <a:p>
          <a:pPr>
            <a:lnSpc>
              <a:spcPct val="100000"/>
            </a:lnSpc>
          </a:pPr>
          <a:r>
            <a:rPr lang="en-US" dirty="0"/>
            <a:t>Describe key features of OBL for use in museum learning </a:t>
          </a:r>
        </a:p>
      </dgm:t>
    </dgm:pt>
    <dgm:pt modelId="{E6C27BFE-59D0-4B57-8584-9ABFE41B362A}" type="parTrans" cxnId="{F413534F-1B1B-41D6-A153-101F89604CBD}">
      <dgm:prSet/>
      <dgm:spPr/>
      <dgm:t>
        <a:bodyPr/>
        <a:lstStyle/>
        <a:p>
          <a:endParaRPr lang="en-US"/>
        </a:p>
      </dgm:t>
    </dgm:pt>
    <dgm:pt modelId="{E85B4B17-7F56-4746-AA59-F9F01BE1FD57}" type="sibTrans" cxnId="{F413534F-1B1B-41D6-A153-101F89604CBD}">
      <dgm:prSet/>
      <dgm:spPr/>
      <dgm:t>
        <a:bodyPr/>
        <a:lstStyle/>
        <a:p>
          <a:endParaRPr lang="en-US"/>
        </a:p>
      </dgm:t>
    </dgm:pt>
    <dgm:pt modelId="{920CE4CB-3F1B-4FB3-8F54-C198354BD169}">
      <dgm:prSet/>
      <dgm:spPr/>
      <dgm:t>
        <a:bodyPr/>
        <a:lstStyle/>
        <a:p>
          <a:pPr>
            <a:lnSpc>
              <a:spcPct val="100000"/>
            </a:lnSpc>
          </a:pPr>
          <a:r>
            <a:rPr lang="en-US" dirty="0"/>
            <a:t>Apply this knowledge and understanding in using OBL with learners onsite / online </a:t>
          </a:r>
        </a:p>
      </dgm:t>
    </dgm:pt>
    <dgm:pt modelId="{8BBD790D-5321-4820-A825-048576F322B3}" type="parTrans" cxnId="{0F3C84E5-2741-4EC2-8149-DFF3C2091F13}">
      <dgm:prSet/>
      <dgm:spPr/>
      <dgm:t>
        <a:bodyPr/>
        <a:lstStyle/>
        <a:p>
          <a:endParaRPr lang="en-US"/>
        </a:p>
      </dgm:t>
    </dgm:pt>
    <dgm:pt modelId="{4AC9EBBA-79DD-48B1-BC04-FA7170AA9ACE}" type="sibTrans" cxnId="{0F3C84E5-2741-4EC2-8149-DFF3C2091F13}">
      <dgm:prSet/>
      <dgm:spPr/>
      <dgm:t>
        <a:bodyPr/>
        <a:lstStyle/>
        <a:p>
          <a:endParaRPr lang="en-US"/>
        </a:p>
      </dgm:t>
    </dgm:pt>
    <dgm:pt modelId="{6FF18DF7-129D-4986-9510-A2699D5C3195}">
      <dgm:prSet/>
      <dgm:spPr/>
      <dgm:t>
        <a:bodyPr/>
        <a:lstStyle/>
        <a:p>
          <a:pPr>
            <a:lnSpc>
              <a:spcPct val="100000"/>
            </a:lnSpc>
          </a:pPr>
          <a:r>
            <a:rPr lang="en-US" dirty="0"/>
            <a:t>Understand when and how to apply different questioning techniques / facilitation skills on OBL online </a:t>
          </a:r>
        </a:p>
      </dgm:t>
    </dgm:pt>
    <dgm:pt modelId="{1EF5A5A9-9434-4493-92F7-4525049A97E0}" type="parTrans" cxnId="{3FAAFE74-F93D-48A4-BC56-04DE6AC8B6E9}">
      <dgm:prSet/>
      <dgm:spPr/>
      <dgm:t>
        <a:bodyPr/>
        <a:lstStyle/>
        <a:p>
          <a:endParaRPr lang="en-US"/>
        </a:p>
      </dgm:t>
    </dgm:pt>
    <dgm:pt modelId="{C5E7572A-C664-40B7-83E1-C3DF24DFEB49}" type="sibTrans" cxnId="{3FAAFE74-F93D-48A4-BC56-04DE6AC8B6E9}">
      <dgm:prSet/>
      <dgm:spPr/>
      <dgm:t>
        <a:bodyPr/>
        <a:lstStyle/>
        <a:p>
          <a:endParaRPr lang="en-US"/>
        </a:p>
      </dgm:t>
    </dgm:pt>
    <dgm:pt modelId="{12FD5DB0-DBF7-42A1-822F-8C59B4D70229}">
      <dgm:prSet/>
      <dgm:spPr/>
      <dgm:t>
        <a:bodyPr/>
        <a:lstStyle/>
        <a:p>
          <a:pPr>
            <a:lnSpc>
              <a:spcPct val="100000"/>
            </a:lnSpc>
          </a:pPr>
          <a:r>
            <a:rPr lang="en-US" dirty="0"/>
            <a:t> Understand how to use OBL with learners online / onsite </a:t>
          </a:r>
        </a:p>
      </dgm:t>
    </dgm:pt>
    <dgm:pt modelId="{29B4E18F-3EC4-41FF-94D9-C4C22F42981E}" type="sibTrans" cxnId="{4CB0DB9B-9474-4AB7-9504-370493A6EAD2}">
      <dgm:prSet/>
      <dgm:spPr/>
      <dgm:t>
        <a:bodyPr/>
        <a:lstStyle/>
        <a:p>
          <a:endParaRPr lang="en-US"/>
        </a:p>
      </dgm:t>
    </dgm:pt>
    <dgm:pt modelId="{99E501B8-FE0E-4B66-91F9-2FD3DA0E81CC}" type="parTrans" cxnId="{4CB0DB9B-9474-4AB7-9504-370493A6EAD2}">
      <dgm:prSet/>
      <dgm:spPr/>
      <dgm:t>
        <a:bodyPr/>
        <a:lstStyle/>
        <a:p>
          <a:endParaRPr lang="en-US"/>
        </a:p>
      </dgm:t>
    </dgm:pt>
    <dgm:pt modelId="{6C48627E-3660-429B-B60E-A1F8D3BD478D}">
      <dgm:prSet/>
      <dgm:spPr/>
      <dgm:t>
        <a:bodyPr/>
        <a:lstStyle/>
        <a:p>
          <a:pPr>
            <a:lnSpc>
              <a:spcPct val="100000"/>
            </a:lnSpc>
          </a:pPr>
          <a:r>
            <a:rPr lang="en-US" dirty="0"/>
            <a:t>Types of questions to use when working with OBL online / onsite</a:t>
          </a:r>
        </a:p>
        <a:p>
          <a:pPr>
            <a:lnSpc>
              <a:spcPct val="100000"/>
            </a:lnSpc>
          </a:pPr>
          <a:r>
            <a:rPr lang="en-GB" dirty="0"/>
            <a:t>Think in a creative and critical way about using objects in the classroom;</a:t>
          </a:r>
          <a:endParaRPr lang="en-US" dirty="0"/>
        </a:p>
      </dgm:t>
    </dgm:pt>
    <dgm:pt modelId="{5F750286-7AD7-4CB5-99AC-44D9393E02A2}" type="sibTrans" cxnId="{5F526F5C-93BF-421B-8770-A9D2A1AC1CBA}">
      <dgm:prSet/>
      <dgm:spPr/>
      <dgm:t>
        <a:bodyPr/>
        <a:lstStyle/>
        <a:p>
          <a:endParaRPr lang="en-US"/>
        </a:p>
      </dgm:t>
    </dgm:pt>
    <dgm:pt modelId="{B05BD680-27A3-4BE6-B306-47D63888AA4F}" type="parTrans" cxnId="{5F526F5C-93BF-421B-8770-A9D2A1AC1CBA}">
      <dgm:prSet/>
      <dgm:spPr/>
      <dgm:t>
        <a:bodyPr/>
        <a:lstStyle/>
        <a:p>
          <a:endParaRPr lang="en-US"/>
        </a:p>
      </dgm:t>
    </dgm:pt>
    <dgm:pt modelId="{3F5D129C-1165-714B-8656-5C1692698203}">
      <dgm:prSet/>
      <dgm:spPr/>
      <dgm:t>
        <a:bodyPr/>
        <a:lstStyle/>
        <a:p>
          <a:pPr>
            <a:lnSpc>
              <a:spcPct val="100000"/>
            </a:lnSpc>
          </a:pPr>
          <a:r>
            <a:rPr lang="en-GB" dirty="0"/>
            <a:t>Explore different ways of teaching through objects; </a:t>
          </a:r>
        </a:p>
      </dgm:t>
    </dgm:pt>
    <dgm:pt modelId="{F61644E5-0FB9-B746-BD16-B65AAE0FFF57}" type="parTrans" cxnId="{FD0CC3EB-FA3A-6845-8279-CDB77CFFA36B}">
      <dgm:prSet/>
      <dgm:spPr/>
      <dgm:t>
        <a:bodyPr/>
        <a:lstStyle/>
        <a:p>
          <a:endParaRPr lang="en-GB"/>
        </a:p>
      </dgm:t>
    </dgm:pt>
    <dgm:pt modelId="{9FFEC198-9DE5-4347-99EA-189F4A199E68}" type="sibTrans" cxnId="{FD0CC3EB-FA3A-6845-8279-CDB77CFFA36B}">
      <dgm:prSet/>
      <dgm:spPr/>
      <dgm:t>
        <a:bodyPr/>
        <a:lstStyle/>
        <a:p>
          <a:endParaRPr lang="en-GB"/>
        </a:p>
      </dgm:t>
    </dgm:pt>
    <dgm:pt modelId="{4F204135-09F4-B749-B61B-9180FB256CC5}">
      <dgm:prSet/>
      <dgm:spPr/>
      <dgm:t>
        <a:bodyPr/>
        <a:lstStyle/>
        <a:p>
          <a:pPr>
            <a:lnSpc>
              <a:spcPct val="100000"/>
            </a:lnSpc>
          </a:pPr>
          <a:r>
            <a:rPr lang="en-GB" dirty="0"/>
            <a:t>Use OBL for interdisciplinary and cross-curricular teaching. </a:t>
          </a:r>
        </a:p>
      </dgm:t>
    </dgm:pt>
    <dgm:pt modelId="{00844E1F-C639-9F45-ADA8-ADE20DADCEE3}" type="parTrans" cxnId="{6A283484-62C9-874A-A09F-F1596A5B3026}">
      <dgm:prSet/>
      <dgm:spPr/>
      <dgm:t>
        <a:bodyPr/>
        <a:lstStyle/>
        <a:p>
          <a:endParaRPr lang="en-GB"/>
        </a:p>
      </dgm:t>
    </dgm:pt>
    <dgm:pt modelId="{036E23F1-7F7C-E140-A586-2939C5611AAF}" type="sibTrans" cxnId="{6A283484-62C9-874A-A09F-F1596A5B3026}">
      <dgm:prSet/>
      <dgm:spPr/>
      <dgm:t>
        <a:bodyPr/>
        <a:lstStyle/>
        <a:p>
          <a:endParaRPr lang="en-GB"/>
        </a:p>
      </dgm:t>
    </dgm:pt>
    <dgm:pt modelId="{553E60AC-913A-EC48-B7D3-9AD671E52547}">
      <dgm:prSet/>
      <dgm:spPr/>
      <dgm:t>
        <a:bodyPr/>
        <a:lstStyle/>
        <a:p>
          <a:pPr>
            <a:lnSpc>
              <a:spcPct val="100000"/>
            </a:lnSpc>
          </a:pPr>
          <a:r>
            <a:rPr lang="en-US"/>
            <a:t> </a:t>
          </a:r>
          <a:endParaRPr lang="en-US" dirty="0"/>
        </a:p>
      </dgm:t>
    </dgm:pt>
    <dgm:pt modelId="{E23C138B-5EB8-2E4E-A978-304B582E2D63}" type="parTrans" cxnId="{F405CA6B-00D5-AB40-97A6-37C4322F7378}">
      <dgm:prSet/>
      <dgm:spPr/>
    </dgm:pt>
    <dgm:pt modelId="{0AB919C1-8298-124F-AA7B-841A25698671}" type="sibTrans" cxnId="{F405CA6B-00D5-AB40-97A6-37C4322F7378}">
      <dgm:prSet/>
      <dgm:spPr/>
    </dgm:pt>
    <dgm:pt modelId="{A7C0996E-1F2E-4497-AC8D-23D866D65880}" type="pres">
      <dgm:prSet presAssocID="{0E14FA6D-D0F6-4C9A-AD67-DDEA277AC05F}" presName="root" presStyleCnt="0">
        <dgm:presLayoutVars>
          <dgm:dir/>
          <dgm:resizeHandles val="exact"/>
        </dgm:presLayoutVars>
      </dgm:prSet>
      <dgm:spPr/>
    </dgm:pt>
    <dgm:pt modelId="{C39B49F8-6EBA-4416-B857-A6012287769E}" type="pres">
      <dgm:prSet presAssocID="{C8AF97C9-9466-4A7F-BB08-8EB4E992A887}" presName="compNode" presStyleCnt="0"/>
      <dgm:spPr/>
    </dgm:pt>
    <dgm:pt modelId="{AAB3076D-23B2-41E9-97BF-5371EA35333F}" type="pres">
      <dgm:prSet presAssocID="{C8AF97C9-9466-4A7F-BB08-8EB4E992A88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E977316F-FFCE-43CE-8323-0C1D7D69B811}" type="pres">
      <dgm:prSet presAssocID="{C8AF97C9-9466-4A7F-BB08-8EB4E992A887}" presName="iconSpace" presStyleCnt="0"/>
      <dgm:spPr/>
    </dgm:pt>
    <dgm:pt modelId="{1E6A3410-9ACB-42FD-BB49-4B415FC89A7A}" type="pres">
      <dgm:prSet presAssocID="{C8AF97C9-9466-4A7F-BB08-8EB4E992A887}" presName="parTx" presStyleLbl="revTx" presStyleIdx="0" presStyleCnt="4">
        <dgm:presLayoutVars>
          <dgm:chMax val="0"/>
          <dgm:chPref val="0"/>
        </dgm:presLayoutVars>
      </dgm:prSet>
      <dgm:spPr/>
    </dgm:pt>
    <dgm:pt modelId="{44E08E14-4A5B-4841-902A-2091EDB80290}" type="pres">
      <dgm:prSet presAssocID="{C8AF97C9-9466-4A7F-BB08-8EB4E992A887}" presName="txSpace" presStyleCnt="0"/>
      <dgm:spPr/>
    </dgm:pt>
    <dgm:pt modelId="{F8B5DEC6-6D29-4E12-8A46-98A17D337490}" type="pres">
      <dgm:prSet presAssocID="{C8AF97C9-9466-4A7F-BB08-8EB4E992A887}" presName="desTx" presStyleLbl="revTx" presStyleIdx="1" presStyleCnt="4">
        <dgm:presLayoutVars/>
      </dgm:prSet>
      <dgm:spPr/>
    </dgm:pt>
    <dgm:pt modelId="{AFFC15F2-8469-491F-BA06-7A3E1FDC3323}" type="pres">
      <dgm:prSet presAssocID="{B28E8F57-1749-4707-AFB2-DBD75B0A481F}" presName="sibTrans" presStyleCnt="0"/>
      <dgm:spPr/>
    </dgm:pt>
    <dgm:pt modelId="{8DAE3FD9-340D-45B5-9457-7E1D2DAA4002}" type="pres">
      <dgm:prSet presAssocID="{89255B59-C13F-40F1-BE3A-3A25D236A9DC}" presName="compNode" presStyleCnt="0"/>
      <dgm:spPr/>
    </dgm:pt>
    <dgm:pt modelId="{814D5C38-235D-4D0C-8661-8CCF1094F4EF}" type="pres">
      <dgm:prSet presAssocID="{89255B59-C13F-40F1-BE3A-3A25D236A9D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ECC737E1-B158-4842-8828-E5F0E79D80AD}" type="pres">
      <dgm:prSet presAssocID="{89255B59-C13F-40F1-BE3A-3A25D236A9DC}" presName="iconSpace" presStyleCnt="0"/>
      <dgm:spPr/>
    </dgm:pt>
    <dgm:pt modelId="{688BD1D2-6BEE-40D1-A2FC-9A3AC6E965E5}" type="pres">
      <dgm:prSet presAssocID="{89255B59-C13F-40F1-BE3A-3A25D236A9DC}" presName="parTx" presStyleLbl="revTx" presStyleIdx="2" presStyleCnt="4">
        <dgm:presLayoutVars>
          <dgm:chMax val="0"/>
          <dgm:chPref val="0"/>
        </dgm:presLayoutVars>
      </dgm:prSet>
      <dgm:spPr/>
    </dgm:pt>
    <dgm:pt modelId="{151E7EBC-B79F-4807-AC3E-63ECFECD6489}" type="pres">
      <dgm:prSet presAssocID="{89255B59-C13F-40F1-BE3A-3A25D236A9DC}" presName="txSpace" presStyleCnt="0"/>
      <dgm:spPr/>
    </dgm:pt>
    <dgm:pt modelId="{41325BDF-D827-49F6-8652-D6E1F548646C}" type="pres">
      <dgm:prSet presAssocID="{89255B59-C13F-40F1-BE3A-3A25D236A9DC}" presName="desTx" presStyleLbl="revTx" presStyleIdx="3" presStyleCnt="4">
        <dgm:presLayoutVars/>
      </dgm:prSet>
      <dgm:spPr/>
    </dgm:pt>
  </dgm:ptLst>
  <dgm:cxnLst>
    <dgm:cxn modelId="{CA3EC424-295F-4D50-BC0B-1B799F303233}" type="presOf" srcId="{6C48627E-3660-429B-B60E-A1F8D3BD478D}" destId="{F8B5DEC6-6D29-4E12-8A46-98A17D337490}" srcOrd="0" destOrd="2" presId="urn:microsoft.com/office/officeart/2018/5/layout/CenteredIconLabelDescriptionList"/>
    <dgm:cxn modelId="{58D9722E-3804-417B-A5BB-9FE5C176101F}" type="presOf" srcId="{12FD5DB0-DBF7-42A1-822F-8C59B4D70229}" destId="{F8B5DEC6-6D29-4E12-8A46-98A17D337490}" srcOrd="0" destOrd="1" presId="urn:microsoft.com/office/officeart/2018/5/layout/CenteredIconLabelDescriptionList"/>
    <dgm:cxn modelId="{F413534F-1B1B-41D6-A153-101F89604CBD}" srcId="{89255B59-C13F-40F1-BE3A-3A25D236A9DC}" destId="{7AE2EDCC-6DD2-4961-B88A-9B83C1599640}" srcOrd="0" destOrd="0" parTransId="{E6C27BFE-59D0-4B57-8584-9ABFE41B362A}" sibTransId="{E85B4B17-7F56-4746-AA59-F9F01BE1FD57}"/>
    <dgm:cxn modelId="{599FBB50-4A65-4E6F-899D-540F1288C33E}" srcId="{0E14FA6D-D0F6-4C9A-AD67-DDEA277AC05F}" destId="{89255B59-C13F-40F1-BE3A-3A25D236A9DC}" srcOrd="1" destOrd="0" parTransId="{529A2EAE-7D14-44E4-8E51-DF6CD2CDC06D}" sibTransId="{CD39D3CE-A2FA-4408-ABD3-33938765A226}"/>
    <dgm:cxn modelId="{21C98155-3D6D-44E4-8C06-7840154D7B39}" type="presOf" srcId="{0E14FA6D-D0F6-4C9A-AD67-DDEA277AC05F}" destId="{A7C0996E-1F2E-4497-AC8D-23D866D65880}" srcOrd="0" destOrd="0" presId="urn:microsoft.com/office/officeart/2018/5/layout/CenteredIconLabelDescriptionList"/>
    <dgm:cxn modelId="{5F526F5C-93BF-421B-8770-A9D2A1AC1CBA}" srcId="{C8AF97C9-9466-4A7F-BB08-8EB4E992A887}" destId="{6C48627E-3660-429B-B60E-A1F8D3BD478D}" srcOrd="2" destOrd="0" parTransId="{B05BD680-27A3-4BE6-B306-47D63888AA4F}" sibTransId="{5F750286-7AD7-4CB5-99AC-44D9393E02A2}"/>
    <dgm:cxn modelId="{0F6DF168-4215-4673-92CD-B48A340D7B53}" type="presOf" srcId="{C8AF97C9-9466-4A7F-BB08-8EB4E992A887}" destId="{1E6A3410-9ACB-42FD-BB49-4B415FC89A7A}" srcOrd="0" destOrd="0" presId="urn:microsoft.com/office/officeart/2018/5/layout/CenteredIconLabelDescriptionList"/>
    <dgm:cxn modelId="{7D05A26A-4B67-45BA-BC57-9B431D45AD57}" type="presOf" srcId="{920CE4CB-3F1B-4FB3-8F54-C198354BD169}" destId="{41325BDF-D827-49F6-8652-D6E1F548646C}" srcOrd="0" destOrd="1" presId="urn:microsoft.com/office/officeart/2018/5/layout/CenteredIconLabelDescriptionList"/>
    <dgm:cxn modelId="{F405CA6B-00D5-AB40-97A6-37C4322F7378}" srcId="{C8AF97C9-9466-4A7F-BB08-8EB4E992A887}" destId="{553E60AC-913A-EC48-B7D3-9AD671E52547}" srcOrd="5" destOrd="0" parTransId="{E23C138B-5EB8-2E4E-A978-304B582E2D63}" sibTransId="{0AB919C1-8298-124F-AA7B-841A25698671}"/>
    <dgm:cxn modelId="{5968D46F-D649-4716-9D2E-8C26F95C696E}" type="presOf" srcId="{7AE2EDCC-6DD2-4961-B88A-9B83C1599640}" destId="{41325BDF-D827-49F6-8652-D6E1F548646C}" srcOrd="0" destOrd="0" presId="urn:microsoft.com/office/officeart/2018/5/layout/CenteredIconLabelDescriptionList"/>
    <dgm:cxn modelId="{3FAAFE74-F93D-48A4-BC56-04DE6AC8B6E9}" srcId="{89255B59-C13F-40F1-BE3A-3A25D236A9DC}" destId="{6FF18DF7-129D-4986-9510-A2699D5C3195}" srcOrd="2" destOrd="0" parTransId="{1EF5A5A9-9434-4493-92F7-4525049A97E0}" sibTransId="{C5E7572A-C664-40B7-83E1-C3DF24DFEB49}"/>
    <dgm:cxn modelId="{6A283484-62C9-874A-A09F-F1596A5B3026}" srcId="{C8AF97C9-9466-4A7F-BB08-8EB4E992A887}" destId="{4F204135-09F4-B749-B61B-9180FB256CC5}" srcOrd="4" destOrd="0" parTransId="{00844E1F-C639-9F45-ADA8-ADE20DADCEE3}" sibTransId="{036E23F1-7F7C-E140-A586-2939C5611AAF}"/>
    <dgm:cxn modelId="{2A5D2289-98B0-4385-B10C-559B9AA8E962}" type="presOf" srcId="{1BDBAD1D-711A-4002-9EB8-8CBB1C98F83B}" destId="{F8B5DEC6-6D29-4E12-8A46-98A17D337490}" srcOrd="0" destOrd="0" presId="urn:microsoft.com/office/officeart/2018/5/layout/CenteredIconLabelDescriptionList"/>
    <dgm:cxn modelId="{4CB0DB9B-9474-4AB7-9504-370493A6EAD2}" srcId="{C8AF97C9-9466-4A7F-BB08-8EB4E992A887}" destId="{12FD5DB0-DBF7-42A1-822F-8C59B4D70229}" srcOrd="1" destOrd="0" parTransId="{99E501B8-FE0E-4B66-91F9-2FD3DA0E81CC}" sibTransId="{29B4E18F-3EC4-41FF-94D9-C4C22F42981E}"/>
    <dgm:cxn modelId="{30570DC5-B385-4161-9F12-49C8921DD8C8}" srcId="{C8AF97C9-9466-4A7F-BB08-8EB4E992A887}" destId="{1BDBAD1D-711A-4002-9EB8-8CBB1C98F83B}" srcOrd="0" destOrd="0" parTransId="{0CACC4BF-4743-4C85-83D8-6ACBFC5E6771}" sibTransId="{99BB70D9-56F0-4286-910B-59BBE3C7A8CB}"/>
    <dgm:cxn modelId="{E5DFAAD1-F81D-744C-8241-955E3264C24C}" type="presOf" srcId="{3F5D129C-1165-714B-8656-5C1692698203}" destId="{F8B5DEC6-6D29-4E12-8A46-98A17D337490}" srcOrd="0" destOrd="3" presId="urn:microsoft.com/office/officeart/2018/5/layout/CenteredIconLabelDescriptionList"/>
    <dgm:cxn modelId="{09F000D8-A6EA-4604-BD0D-A843323FB4BC}" srcId="{0E14FA6D-D0F6-4C9A-AD67-DDEA277AC05F}" destId="{C8AF97C9-9466-4A7F-BB08-8EB4E992A887}" srcOrd="0" destOrd="0" parTransId="{44EC0550-8D4F-4B8F-AED0-155F07F68F34}" sibTransId="{B28E8F57-1749-4707-AFB2-DBD75B0A481F}"/>
    <dgm:cxn modelId="{4CC1FCD9-4816-4ED1-A546-D421CF509866}" type="presOf" srcId="{6FF18DF7-129D-4986-9510-A2699D5C3195}" destId="{41325BDF-D827-49F6-8652-D6E1F548646C}" srcOrd="0" destOrd="2" presId="urn:microsoft.com/office/officeart/2018/5/layout/CenteredIconLabelDescriptionList"/>
    <dgm:cxn modelId="{0F3C84E5-2741-4EC2-8149-DFF3C2091F13}" srcId="{89255B59-C13F-40F1-BE3A-3A25D236A9DC}" destId="{920CE4CB-3F1B-4FB3-8F54-C198354BD169}" srcOrd="1" destOrd="0" parTransId="{8BBD790D-5321-4820-A825-048576F322B3}" sibTransId="{4AC9EBBA-79DD-48B1-BC04-FA7170AA9ACE}"/>
    <dgm:cxn modelId="{BB6503E8-734C-4DA1-BDDB-5F57BA9A0CF6}" type="presOf" srcId="{89255B59-C13F-40F1-BE3A-3A25D236A9DC}" destId="{688BD1D2-6BEE-40D1-A2FC-9A3AC6E965E5}" srcOrd="0" destOrd="0" presId="urn:microsoft.com/office/officeart/2018/5/layout/CenteredIconLabelDescriptionList"/>
    <dgm:cxn modelId="{FD0CC3EB-FA3A-6845-8279-CDB77CFFA36B}" srcId="{C8AF97C9-9466-4A7F-BB08-8EB4E992A887}" destId="{3F5D129C-1165-714B-8656-5C1692698203}" srcOrd="3" destOrd="0" parTransId="{F61644E5-0FB9-B746-BD16-B65AAE0FFF57}" sibTransId="{9FFEC198-9DE5-4347-99EA-189F4A199E68}"/>
    <dgm:cxn modelId="{30A2EEF3-E89B-BB4C-AEE4-54A8FC051062}" type="presOf" srcId="{4F204135-09F4-B749-B61B-9180FB256CC5}" destId="{F8B5DEC6-6D29-4E12-8A46-98A17D337490}" srcOrd="0" destOrd="4" presId="urn:microsoft.com/office/officeart/2018/5/layout/CenteredIconLabelDescriptionList"/>
    <dgm:cxn modelId="{06508DFA-E254-194A-8784-60A1C021BBC4}" type="presOf" srcId="{553E60AC-913A-EC48-B7D3-9AD671E52547}" destId="{F8B5DEC6-6D29-4E12-8A46-98A17D337490}" srcOrd="0" destOrd="5" presId="urn:microsoft.com/office/officeart/2018/5/layout/CenteredIconLabelDescriptionList"/>
    <dgm:cxn modelId="{03E90689-5E83-4770-B7D2-43F9A299500F}" type="presParOf" srcId="{A7C0996E-1F2E-4497-AC8D-23D866D65880}" destId="{C39B49F8-6EBA-4416-B857-A6012287769E}" srcOrd="0" destOrd="0" presId="urn:microsoft.com/office/officeart/2018/5/layout/CenteredIconLabelDescriptionList"/>
    <dgm:cxn modelId="{587816A2-E950-42D5-98F4-E034BC3A6751}" type="presParOf" srcId="{C39B49F8-6EBA-4416-B857-A6012287769E}" destId="{AAB3076D-23B2-41E9-97BF-5371EA35333F}" srcOrd="0" destOrd="0" presId="urn:microsoft.com/office/officeart/2018/5/layout/CenteredIconLabelDescriptionList"/>
    <dgm:cxn modelId="{4008F74D-3FA3-46B7-9CA5-FF7FF1EEE86B}" type="presParOf" srcId="{C39B49F8-6EBA-4416-B857-A6012287769E}" destId="{E977316F-FFCE-43CE-8323-0C1D7D69B811}" srcOrd="1" destOrd="0" presId="urn:microsoft.com/office/officeart/2018/5/layout/CenteredIconLabelDescriptionList"/>
    <dgm:cxn modelId="{BB132441-7174-4D06-98D2-B8CFD5BAAE9D}" type="presParOf" srcId="{C39B49F8-6EBA-4416-B857-A6012287769E}" destId="{1E6A3410-9ACB-42FD-BB49-4B415FC89A7A}" srcOrd="2" destOrd="0" presId="urn:microsoft.com/office/officeart/2018/5/layout/CenteredIconLabelDescriptionList"/>
    <dgm:cxn modelId="{A6FDC977-439C-4D27-8BD7-3E5A13684447}" type="presParOf" srcId="{C39B49F8-6EBA-4416-B857-A6012287769E}" destId="{44E08E14-4A5B-4841-902A-2091EDB80290}" srcOrd="3" destOrd="0" presId="urn:microsoft.com/office/officeart/2018/5/layout/CenteredIconLabelDescriptionList"/>
    <dgm:cxn modelId="{369B83CF-A88B-4EFA-BB23-6B37DA47BD7A}" type="presParOf" srcId="{C39B49F8-6EBA-4416-B857-A6012287769E}" destId="{F8B5DEC6-6D29-4E12-8A46-98A17D337490}" srcOrd="4" destOrd="0" presId="urn:microsoft.com/office/officeart/2018/5/layout/CenteredIconLabelDescriptionList"/>
    <dgm:cxn modelId="{A2F26209-BA66-4A92-AADA-3D85A6F210F8}" type="presParOf" srcId="{A7C0996E-1F2E-4497-AC8D-23D866D65880}" destId="{AFFC15F2-8469-491F-BA06-7A3E1FDC3323}" srcOrd="1" destOrd="0" presId="urn:microsoft.com/office/officeart/2018/5/layout/CenteredIconLabelDescriptionList"/>
    <dgm:cxn modelId="{EB0EB06A-59BC-4BF8-A777-5284DD9935D4}" type="presParOf" srcId="{A7C0996E-1F2E-4497-AC8D-23D866D65880}" destId="{8DAE3FD9-340D-45B5-9457-7E1D2DAA4002}" srcOrd="2" destOrd="0" presId="urn:microsoft.com/office/officeart/2018/5/layout/CenteredIconLabelDescriptionList"/>
    <dgm:cxn modelId="{B6D30965-7A27-41FD-9290-88D0D9A16B16}" type="presParOf" srcId="{8DAE3FD9-340D-45B5-9457-7E1D2DAA4002}" destId="{814D5C38-235D-4D0C-8661-8CCF1094F4EF}" srcOrd="0" destOrd="0" presId="urn:microsoft.com/office/officeart/2018/5/layout/CenteredIconLabelDescriptionList"/>
    <dgm:cxn modelId="{88ECB96E-5ABF-45C9-BDAF-A41D9CE1A1BC}" type="presParOf" srcId="{8DAE3FD9-340D-45B5-9457-7E1D2DAA4002}" destId="{ECC737E1-B158-4842-8828-E5F0E79D80AD}" srcOrd="1" destOrd="0" presId="urn:microsoft.com/office/officeart/2018/5/layout/CenteredIconLabelDescriptionList"/>
    <dgm:cxn modelId="{935F2F8C-ACE4-471F-830F-ED5B4743629D}" type="presParOf" srcId="{8DAE3FD9-340D-45B5-9457-7E1D2DAA4002}" destId="{688BD1D2-6BEE-40D1-A2FC-9A3AC6E965E5}" srcOrd="2" destOrd="0" presId="urn:microsoft.com/office/officeart/2018/5/layout/CenteredIconLabelDescriptionList"/>
    <dgm:cxn modelId="{B6BAD716-7A96-4FD5-8EDB-26A880D7F844}" type="presParOf" srcId="{8DAE3FD9-340D-45B5-9457-7E1D2DAA4002}" destId="{151E7EBC-B79F-4807-AC3E-63ECFECD6489}" srcOrd="3" destOrd="0" presId="urn:microsoft.com/office/officeart/2018/5/layout/CenteredIconLabelDescriptionList"/>
    <dgm:cxn modelId="{18ED6244-5DBE-49D2-BC8B-36215FA0894F}" type="presParOf" srcId="{8DAE3FD9-340D-45B5-9457-7E1D2DAA4002}" destId="{41325BDF-D827-49F6-8652-D6E1F548646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5C8125-20C6-486F-A888-652BAF2E5DC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2B4D068-B56C-476A-BE9D-A18FF72869E6}">
      <dgm:prSet/>
      <dgm:spPr/>
      <dgm:t>
        <a:bodyPr/>
        <a:lstStyle/>
        <a:p>
          <a:r>
            <a:rPr lang="en-US"/>
            <a:t>Knowledge</a:t>
          </a:r>
        </a:p>
      </dgm:t>
    </dgm:pt>
    <dgm:pt modelId="{4297A7FC-14A2-40B0-A1F8-C2B51BEC49CA}" type="parTrans" cxnId="{A41CC24C-59B0-47F0-8962-1FF4DE0E614F}">
      <dgm:prSet/>
      <dgm:spPr/>
      <dgm:t>
        <a:bodyPr/>
        <a:lstStyle/>
        <a:p>
          <a:endParaRPr lang="en-US"/>
        </a:p>
      </dgm:t>
    </dgm:pt>
    <dgm:pt modelId="{38F902C5-D3A2-4E36-9C4F-65B41B137B5B}" type="sibTrans" cxnId="{A41CC24C-59B0-47F0-8962-1FF4DE0E614F}">
      <dgm:prSet/>
      <dgm:spPr/>
      <dgm:t>
        <a:bodyPr/>
        <a:lstStyle/>
        <a:p>
          <a:endParaRPr lang="en-US"/>
        </a:p>
      </dgm:t>
    </dgm:pt>
    <dgm:pt modelId="{0AF1C426-17CE-4D07-8C89-3F2D66BF0F46}">
      <dgm:prSet/>
      <dgm:spPr/>
      <dgm:t>
        <a:bodyPr/>
        <a:lstStyle/>
        <a:p>
          <a:r>
            <a:rPr lang="en-US"/>
            <a:t>Comprehension</a:t>
          </a:r>
        </a:p>
      </dgm:t>
    </dgm:pt>
    <dgm:pt modelId="{D4978933-075E-4C80-AC28-D830E15FA24B}" type="parTrans" cxnId="{35443C30-AA06-4278-B29C-AE00751384F8}">
      <dgm:prSet/>
      <dgm:spPr/>
      <dgm:t>
        <a:bodyPr/>
        <a:lstStyle/>
        <a:p>
          <a:endParaRPr lang="en-US"/>
        </a:p>
      </dgm:t>
    </dgm:pt>
    <dgm:pt modelId="{E040756E-BFC5-4B24-B264-0E96090392ED}" type="sibTrans" cxnId="{35443C30-AA06-4278-B29C-AE00751384F8}">
      <dgm:prSet/>
      <dgm:spPr/>
      <dgm:t>
        <a:bodyPr/>
        <a:lstStyle/>
        <a:p>
          <a:endParaRPr lang="en-US"/>
        </a:p>
      </dgm:t>
    </dgm:pt>
    <dgm:pt modelId="{D231EB31-53F0-4387-B055-C060C70C57D2}">
      <dgm:prSet/>
      <dgm:spPr/>
      <dgm:t>
        <a:bodyPr/>
        <a:lstStyle/>
        <a:p>
          <a:r>
            <a:rPr lang="en-US"/>
            <a:t>Application</a:t>
          </a:r>
        </a:p>
      </dgm:t>
    </dgm:pt>
    <dgm:pt modelId="{DCF349EE-093B-47F0-AE63-2EADF201728A}" type="parTrans" cxnId="{2DD220BD-CBA7-400B-8E00-E642D3668ADA}">
      <dgm:prSet/>
      <dgm:spPr/>
      <dgm:t>
        <a:bodyPr/>
        <a:lstStyle/>
        <a:p>
          <a:endParaRPr lang="en-US"/>
        </a:p>
      </dgm:t>
    </dgm:pt>
    <dgm:pt modelId="{2C4795F8-6B83-4C03-867D-5D4B4CAE1217}" type="sibTrans" cxnId="{2DD220BD-CBA7-400B-8E00-E642D3668ADA}">
      <dgm:prSet/>
      <dgm:spPr/>
      <dgm:t>
        <a:bodyPr/>
        <a:lstStyle/>
        <a:p>
          <a:endParaRPr lang="en-US"/>
        </a:p>
      </dgm:t>
    </dgm:pt>
    <dgm:pt modelId="{B7D450BD-E9E4-4B62-92E3-3621208A3E28}">
      <dgm:prSet/>
      <dgm:spPr/>
      <dgm:t>
        <a:bodyPr/>
        <a:lstStyle/>
        <a:p>
          <a:r>
            <a:rPr lang="en-US"/>
            <a:t>Analysis </a:t>
          </a:r>
        </a:p>
      </dgm:t>
    </dgm:pt>
    <dgm:pt modelId="{3773F98B-8DBC-425B-A213-29BF8C26B3CC}" type="parTrans" cxnId="{C75C51EB-27AC-48D4-B16B-7E693CC79DB2}">
      <dgm:prSet/>
      <dgm:spPr/>
      <dgm:t>
        <a:bodyPr/>
        <a:lstStyle/>
        <a:p>
          <a:endParaRPr lang="en-US"/>
        </a:p>
      </dgm:t>
    </dgm:pt>
    <dgm:pt modelId="{0D175B31-882B-4E20-9BBC-6F728E120D2D}" type="sibTrans" cxnId="{C75C51EB-27AC-48D4-B16B-7E693CC79DB2}">
      <dgm:prSet/>
      <dgm:spPr/>
      <dgm:t>
        <a:bodyPr/>
        <a:lstStyle/>
        <a:p>
          <a:endParaRPr lang="en-US"/>
        </a:p>
      </dgm:t>
    </dgm:pt>
    <dgm:pt modelId="{162BAE72-BB52-4217-B87E-FFDEC9D6CA6E}">
      <dgm:prSet/>
      <dgm:spPr/>
      <dgm:t>
        <a:bodyPr/>
        <a:lstStyle/>
        <a:p>
          <a:r>
            <a:rPr lang="en-US"/>
            <a:t>Synthesis </a:t>
          </a:r>
        </a:p>
      </dgm:t>
    </dgm:pt>
    <dgm:pt modelId="{7F110FAA-326E-48B5-9C3A-BFB64D899A39}" type="parTrans" cxnId="{3AFF6745-E10E-4479-A131-926E4469599A}">
      <dgm:prSet/>
      <dgm:spPr/>
      <dgm:t>
        <a:bodyPr/>
        <a:lstStyle/>
        <a:p>
          <a:endParaRPr lang="en-US"/>
        </a:p>
      </dgm:t>
    </dgm:pt>
    <dgm:pt modelId="{379B23C4-B323-4601-92A7-047C6C951CA3}" type="sibTrans" cxnId="{3AFF6745-E10E-4479-A131-926E4469599A}">
      <dgm:prSet/>
      <dgm:spPr/>
      <dgm:t>
        <a:bodyPr/>
        <a:lstStyle/>
        <a:p>
          <a:endParaRPr lang="en-US"/>
        </a:p>
      </dgm:t>
    </dgm:pt>
    <dgm:pt modelId="{1B7D209B-208B-4719-B534-79B2901F6181}">
      <dgm:prSet/>
      <dgm:spPr/>
      <dgm:t>
        <a:bodyPr/>
        <a:lstStyle/>
        <a:p>
          <a:r>
            <a:rPr lang="en-US"/>
            <a:t>Evaluation</a:t>
          </a:r>
        </a:p>
      </dgm:t>
    </dgm:pt>
    <dgm:pt modelId="{71E1131C-530A-4693-83D5-29154364D12A}" type="parTrans" cxnId="{E74AB6CC-8172-4A3C-BB6F-C98E4267F205}">
      <dgm:prSet/>
      <dgm:spPr/>
      <dgm:t>
        <a:bodyPr/>
        <a:lstStyle/>
        <a:p>
          <a:endParaRPr lang="en-US"/>
        </a:p>
      </dgm:t>
    </dgm:pt>
    <dgm:pt modelId="{965E8B7F-4E1F-4E44-A335-D208BD270E4E}" type="sibTrans" cxnId="{E74AB6CC-8172-4A3C-BB6F-C98E4267F205}">
      <dgm:prSet/>
      <dgm:spPr/>
      <dgm:t>
        <a:bodyPr/>
        <a:lstStyle/>
        <a:p>
          <a:endParaRPr lang="en-US"/>
        </a:p>
      </dgm:t>
    </dgm:pt>
    <dgm:pt modelId="{F38D2F41-C8E1-714D-80BF-87F6817DA7C0}" type="pres">
      <dgm:prSet presAssocID="{C35C8125-20C6-486F-A888-652BAF2E5DC4}" presName="vert0" presStyleCnt="0">
        <dgm:presLayoutVars>
          <dgm:dir/>
          <dgm:animOne val="branch"/>
          <dgm:animLvl val="lvl"/>
        </dgm:presLayoutVars>
      </dgm:prSet>
      <dgm:spPr/>
    </dgm:pt>
    <dgm:pt modelId="{F98340E2-9703-A34C-8DBA-8475DCF786BF}" type="pres">
      <dgm:prSet presAssocID="{02B4D068-B56C-476A-BE9D-A18FF72869E6}" presName="thickLine" presStyleLbl="alignNode1" presStyleIdx="0" presStyleCnt="6"/>
      <dgm:spPr/>
    </dgm:pt>
    <dgm:pt modelId="{9A3B5AB1-30A6-D54D-B248-3F342A84012F}" type="pres">
      <dgm:prSet presAssocID="{02B4D068-B56C-476A-BE9D-A18FF72869E6}" presName="horz1" presStyleCnt="0"/>
      <dgm:spPr/>
    </dgm:pt>
    <dgm:pt modelId="{BF18D3D2-1B81-8A4C-B5CD-B332255CD95C}" type="pres">
      <dgm:prSet presAssocID="{02B4D068-B56C-476A-BE9D-A18FF72869E6}" presName="tx1" presStyleLbl="revTx" presStyleIdx="0" presStyleCnt="6"/>
      <dgm:spPr/>
    </dgm:pt>
    <dgm:pt modelId="{9DC5A4D1-7359-1D42-AC18-15A049FB316B}" type="pres">
      <dgm:prSet presAssocID="{02B4D068-B56C-476A-BE9D-A18FF72869E6}" presName="vert1" presStyleCnt="0"/>
      <dgm:spPr/>
    </dgm:pt>
    <dgm:pt modelId="{06DAD176-BEF7-004A-AAD0-B834347232DB}" type="pres">
      <dgm:prSet presAssocID="{0AF1C426-17CE-4D07-8C89-3F2D66BF0F46}" presName="thickLine" presStyleLbl="alignNode1" presStyleIdx="1" presStyleCnt="6"/>
      <dgm:spPr/>
    </dgm:pt>
    <dgm:pt modelId="{3DFE71B9-9CE8-6841-B20B-42FB2B1ECDBB}" type="pres">
      <dgm:prSet presAssocID="{0AF1C426-17CE-4D07-8C89-3F2D66BF0F46}" presName="horz1" presStyleCnt="0"/>
      <dgm:spPr/>
    </dgm:pt>
    <dgm:pt modelId="{AD1FC609-8D69-9C46-9C7B-BA9E4DE44824}" type="pres">
      <dgm:prSet presAssocID="{0AF1C426-17CE-4D07-8C89-3F2D66BF0F46}" presName="tx1" presStyleLbl="revTx" presStyleIdx="1" presStyleCnt="6"/>
      <dgm:spPr/>
    </dgm:pt>
    <dgm:pt modelId="{91EA4FDA-6E43-464A-94EA-28523E77A2A5}" type="pres">
      <dgm:prSet presAssocID="{0AF1C426-17CE-4D07-8C89-3F2D66BF0F46}" presName="vert1" presStyleCnt="0"/>
      <dgm:spPr/>
    </dgm:pt>
    <dgm:pt modelId="{7607857F-7676-E64D-BEA3-8CCFF484F615}" type="pres">
      <dgm:prSet presAssocID="{D231EB31-53F0-4387-B055-C060C70C57D2}" presName="thickLine" presStyleLbl="alignNode1" presStyleIdx="2" presStyleCnt="6"/>
      <dgm:spPr/>
    </dgm:pt>
    <dgm:pt modelId="{E50AC2AA-DFE4-8748-A3A4-917E974F46A0}" type="pres">
      <dgm:prSet presAssocID="{D231EB31-53F0-4387-B055-C060C70C57D2}" presName="horz1" presStyleCnt="0"/>
      <dgm:spPr/>
    </dgm:pt>
    <dgm:pt modelId="{BB04564D-B031-2148-A2AF-CCE4A59E69D3}" type="pres">
      <dgm:prSet presAssocID="{D231EB31-53F0-4387-B055-C060C70C57D2}" presName="tx1" presStyleLbl="revTx" presStyleIdx="2" presStyleCnt="6"/>
      <dgm:spPr/>
    </dgm:pt>
    <dgm:pt modelId="{48CEC612-CDF7-3945-B7FD-EC5067C4D77C}" type="pres">
      <dgm:prSet presAssocID="{D231EB31-53F0-4387-B055-C060C70C57D2}" presName="vert1" presStyleCnt="0"/>
      <dgm:spPr/>
    </dgm:pt>
    <dgm:pt modelId="{E28E1ECA-CD27-4041-A5B7-F2CC63020B4E}" type="pres">
      <dgm:prSet presAssocID="{B7D450BD-E9E4-4B62-92E3-3621208A3E28}" presName="thickLine" presStyleLbl="alignNode1" presStyleIdx="3" presStyleCnt="6"/>
      <dgm:spPr/>
    </dgm:pt>
    <dgm:pt modelId="{F15F36E0-7BCB-DD46-A069-2B361BA1A8DA}" type="pres">
      <dgm:prSet presAssocID="{B7D450BD-E9E4-4B62-92E3-3621208A3E28}" presName="horz1" presStyleCnt="0"/>
      <dgm:spPr/>
    </dgm:pt>
    <dgm:pt modelId="{EC3FAE69-03BF-694D-990C-186DE0796038}" type="pres">
      <dgm:prSet presAssocID="{B7D450BD-E9E4-4B62-92E3-3621208A3E28}" presName="tx1" presStyleLbl="revTx" presStyleIdx="3" presStyleCnt="6"/>
      <dgm:spPr/>
    </dgm:pt>
    <dgm:pt modelId="{D6D3A784-D66C-A54F-A3FD-FC04755B3F2E}" type="pres">
      <dgm:prSet presAssocID="{B7D450BD-E9E4-4B62-92E3-3621208A3E28}" presName="vert1" presStyleCnt="0"/>
      <dgm:spPr/>
    </dgm:pt>
    <dgm:pt modelId="{69DE499A-819B-CD4A-8A70-BBDB78624D6C}" type="pres">
      <dgm:prSet presAssocID="{162BAE72-BB52-4217-B87E-FFDEC9D6CA6E}" presName="thickLine" presStyleLbl="alignNode1" presStyleIdx="4" presStyleCnt="6"/>
      <dgm:spPr/>
    </dgm:pt>
    <dgm:pt modelId="{1A4E3978-498F-5E4F-8648-6542A37DD144}" type="pres">
      <dgm:prSet presAssocID="{162BAE72-BB52-4217-B87E-FFDEC9D6CA6E}" presName="horz1" presStyleCnt="0"/>
      <dgm:spPr/>
    </dgm:pt>
    <dgm:pt modelId="{E5E0A882-99B6-A043-9916-0EB8DC8AE9BE}" type="pres">
      <dgm:prSet presAssocID="{162BAE72-BB52-4217-B87E-FFDEC9D6CA6E}" presName="tx1" presStyleLbl="revTx" presStyleIdx="4" presStyleCnt="6"/>
      <dgm:spPr/>
    </dgm:pt>
    <dgm:pt modelId="{086F7D6C-87D2-D843-B310-6393BE8674A5}" type="pres">
      <dgm:prSet presAssocID="{162BAE72-BB52-4217-B87E-FFDEC9D6CA6E}" presName="vert1" presStyleCnt="0"/>
      <dgm:spPr/>
    </dgm:pt>
    <dgm:pt modelId="{1315F30D-E30B-D14C-8A0B-652BF19F13E1}" type="pres">
      <dgm:prSet presAssocID="{1B7D209B-208B-4719-B534-79B2901F6181}" presName="thickLine" presStyleLbl="alignNode1" presStyleIdx="5" presStyleCnt="6"/>
      <dgm:spPr/>
    </dgm:pt>
    <dgm:pt modelId="{F603910C-7F80-FB4C-B957-BD18D8FF26C1}" type="pres">
      <dgm:prSet presAssocID="{1B7D209B-208B-4719-B534-79B2901F6181}" presName="horz1" presStyleCnt="0"/>
      <dgm:spPr/>
    </dgm:pt>
    <dgm:pt modelId="{FD076E48-316C-AA4D-9A36-266D42295F80}" type="pres">
      <dgm:prSet presAssocID="{1B7D209B-208B-4719-B534-79B2901F6181}" presName="tx1" presStyleLbl="revTx" presStyleIdx="5" presStyleCnt="6"/>
      <dgm:spPr/>
    </dgm:pt>
    <dgm:pt modelId="{874EFA51-4330-964F-886C-57CBC4E2924E}" type="pres">
      <dgm:prSet presAssocID="{1B7D209B-208B-4719-B534-79B2901F6181}" presName="vert1" presStyleCnt="0"/>
      <dgm:spPr/>
    </dgm:pt>
  </dgm:ptLst>
  <dgm:cxnLst>
    <dgm:cxn modelId="{E2EC9F2D-13FA-2447-BD17-EECF0C515650}" type="presOf" srcId="{B7D450BD-E9E4-4B62-92E3-3621208A3E28}" destId="{EC3FAE69-03BF-694D-990C-186DE0796038}" srcOrd="0" destOrd="0" presId="urn:microsoft.com/office/officeart/2008/layout/LinedList"/>
    <dgm:cxn modelId="{35443C30-AA06-4278-B29C-AE00751384F8}" srcId="{C35C8125-20C6-486F-A888-652BAF2E5DC4}" destId="{0AF1C426-17CE-4D07-8C89-3F2D66BF0F46}" srcOrd="1" destOrd="0" parTransId="{D4978933-075E-4C80-AC28-D830E15FA24B}" sibTransId="{E040756E-BFC5-4B24-B264-0E96090392ED}"/>
    <dgm:cxn modelId="{C8A23542-FB1A-3047-BDA2-21237C82BB30}" type="presOf" srcId="{C35C8125-20C6-486F-A888-652BAF2E5DC4}" destId="{F38D2F41-C8E1-714D-80BF-87F6817DA7C0}" srcOrd="0" destOrd="0" presId="urn:microsoft.com/office/officeart/2008/layout/LinedList"/>
    <dgm:cxn modelId="{3AFF6745-E10E-4479-A131-926E4469599A}" srcId="{C35C8125-20C6-486F-A888-652BAF2E5DC4}" destId="{162BAE72-BB52-4217-B87E-FFDEC9D6CA6E}" srcOrd="4" destOrd="0" parTransId="{7F110FAA-326E-48B5-9C3A-BFB64D899A39}" sibTransId="{379B23C4-B323-4601-92A7-047C6C951CA3}"/>
    <dgm:cxn modelId="{A41CC24C-59B0-47F0-8962-1FF4DE0E614F}" srcId="{C35C8125-20C6-486F-A888-652BAF2E5DC4}" destId="{02B4D068-B56C-476A-BE9D-A18FF72869E6}" srcOrd="0" destOrd="0" parTransId="{4297A7FC-14A2-40B0-A1F8-C2B51BEC49CA}" sibTransId="{38F902C5-D3A2-4E36-9C4F-65B41B137B5B}"/>
    <dgm:cxn modelId="{0537589F-147B-9E47-A90A-956F288C74C7}" type="presOf" srcId="{02B4D068-B56C-476A-BE9D-A18FF72869E6}" destId="{BF18D3D2-1B81-8A4C-B5CD-B332255CD95C}" srcOrd="0" destOrd="0" presId="urn:microsoft.com/office/officeart/2008/layout/LinedList"/>
    <dgm:cxn modelId="{52F4EDA8-9DBE-6E44-B1E8-B9BCC3C7CFFB}" type="presOf" srcId="{1B7D209B-208B-4719-B534-79B2901F6181}" destId="{FD076E48-316C-AA4D-9A36-266D42295F80}" srcOrd="0" destOrd="0" presId="urn:microsoft.com/office/officeart/2008/layout/LinedList"/>
    <dgm:cxn modelId="{F73EBCB8-4E65-1C47-848F-0546F9E72C07}" type="presOf" srcId="{162BAE72-BB52-4217-B87E-FFDEC9D6CA6E}" destId="{E5E0A882-99B6-A043-9916-0EB8DC8AE9BE}" srcOrd="0" destOrd="0" presId="urn:microsoft.com/office/officeart/2008/layout/LinedList"/>
    <dgm:cxn modelId="{2DD220BD-CBA7-400B-8E00-E642D3668ADA}" srcId="{C35C8125-20C6-486F-A888-652BAF2E5DC4}" destId="{D231EB31-53F0-4387-B055-C060C70C57D2}" srcOrd="2" destOrd="0" parTransId="{DCF349EE-093B-47F0-AE63-2EADF201728A}" sibTransId="{2C4795F8-6B83-4C03-867D-5D4B4CAE1217}"/>
    <dgm:cxn modelId="{E74AB6CC-8172-4A3C-BB6F-C98E4267F205}" srcId="{C35C8125-20C6-486F-A888-652BAF2E5DC4}" destId="{1B7D209B-208B-4719-B534-79B2901F6181}" srcOrd="5" destOrd="0" parTransId="{71E1131C-530A-4693-83D5-29154364D12A}" sibTransId="{965E8B7F-4E1F-4E44-A335-D208BD270E4E}"/>
    <dgm:cxn modelId="{BC0174E6-B4BA-C144-945C-190047853FE8}" type="presOf" srcId="{0AF1C426-17CE-4D07-8C89-3F2D66BF0F46}" destId="{AD1FC609-8D69-9C46-9C7B-BA9E4DE44824}" srcOrd="0" destOrd="0" presId="urn:microsoft.com/office/officeart/2008/layout/LinedList"/>
    <dgm:cxn modelId="{C75C51EB-27AC-48D4-B16B-7E693CC79DB2}" srcId="{C35C8125-20C6-486F-A888-652BAF2E5DC4}" destId="{B7D450BD-E9E4-4B62-92E3-3621208A3E28}" srcOrd="3" destOrd="0" parTransId="{3773F98B-8DBC-425B-A213-29BF8C26B3CC}" sibTransId="{0D175B31-882B-4E20-9BBC-6F728E120D2D}"/>
    <dgm:cxn modelId="{7C9D03FC-688C-6944-9D29-D223D4BD06F2}" type="presOf" srcId="{D231EB31-53F0-4387-B055-C060C70C57D2}" destId="{BB04564D-B031-2148-A2AF-CCE4A59E69D3}" srcOrd="0" destOrd="0" presId="urn:microsoft.com/office/officeart/2008/layout/LinedList"/>
    <dgm:cxn modelId="{F02BA2F8-0989-1242-AAA4-2382306798AC}" type="presParOf" srcId="{F38D2F41-C8E1-714D-80BF-87F6817DA7C0}" destId="{F98340E2-9703-A34C-8DBA-8475DCF786BF}" srcOrd="0" destOrd="0" presId="urn:microsoft.com/office/officeart/2008/layout/LinedList"/>
    <dgm:cxn modelId="{E776459C-1799-4A4C-971E-F98C45A16B77}" type="presParOf" srcId="{F38D2F41-C8E1-714D-80BF-87F6817DA7C0}" destId="{9A3B5AB1-30A6-D54D-B248-3F342A84012F}" srcOrd="1" destOrd="0" presId="urn:microsoft.com/office/officeart/2008/layout/LinedList"/>
    <dgm:cxn modelId="{7F0682CE-4D20-3245-8576-250455C44D04}" type="presParOf" srcId="{9A3B5AB1-30A6-D54D-B248-3F342A84012F}" destId="{BF18D3D2-1B81-8A4C-B5CD-B332255CD95C}" srcOrd="0" destOrd="0" presId="urn:microsoft.com/office/officeart/2008/layout/LinedList"/>
    <dgm:cxn modelId="{99A1496B-01E6-854E-ACFC-8EB6295BD75C}" type="presParOf" srcId="{9A3B5AB1-30A6-D54D-B248-3F342A84012F}" destId="{9DC5A4D1-7359-1D42-AC18-15A049FB316B}" srcOrd="1" destOrd="0" presId="urn:microsoft.com/office/officeart/2008/layout/LinedList"/>
    <dgm:cxn modelId="{67667C54-0CED-8A43-9FCF-E14194B5AAEA}" type="presParOf" srcId="{F38D2F41-C8E1-714D-80BF-87F6817DA7C0}" destId="{06DAD176-BEF7-004A-AAD0-B834347232DB}" srcOrd="2" destOrd="0" presId="urn:microsoft.com/office/officeart/2008/layout/LinedList"/>
    <dgm:cxn modelId="{180AC36A-62FD-AD48-B0FB-311C7B4FBE78}" type="presParOf" srcId="{F38D2F41-C8E1-714D-80BF-87F6817DA7C0}" destId="{3DFE71B9-9CE8-6841-B20B-42FB2B1ECDBB}" srcOrd="3" destOrd="0" presId="urn:microsoft.com/office/officeart/2008/layout/LinedList"/>
    <dgm:cxn modelId="{E901D6F0-679E-F842-91E5-1A5156D890BE}" type="presParOf" srcId="{3DFE71B9-9CE8-6841-B20B-42FB2B1ECDBB}" destId="{AD1FC609-8D69-9C46-9C7B-BA9E4DE44824}" srcOrd="0" destOrd="0" presId="urn:microsoft.com/office/officeart/2008/layout/LinedList"/>
    <dgm:cxn modelId="{C012535A-E59B-4D4E-81D5-B6D6C1E3D700}" type="presParOf" srcId="{3DFE71B9-9CE8-6841-B20B-42FB2B1ECDBB}" destId="{91EA4FDA-6E43-464A-94EA-28523E77A2A5}" srcOrd="1" destOrd="0" presId="urn:microsoft.com/office/officeart/2008/layout/LinedList"/>
    <dgm:cxn modelId="{D6998D88-95EC-3147-867E-326662B62F62}" type="presParOf" srcId="{F38D2F41-C8E1-714D-80BF-87F6817DA7C0}" destId="{7607857F-7676-E64D-BEA3-8CCFF484F615}" srcOrd="4" destOrd="0" presId="urn:microsoft.com/office/officeart/2008/layout/LinedList"/>
    <dgm:cxn modelId="{120BB163-2EC7-6B4B-8881-BDA5FE3767A5}" type="presParOf" srcId="{F38D2F41-C8E1-714D-80BF-87F6817DA7C0}" destId="{E50AC2AA-DFE4-8748-A3A4-917E974F46A0}" srcOrd="5" destOrd="0" presId="urn:microsoft.com/office/officeart/2008/layout/LinedList"/>
    <dgm:cxn modelId="{F27C064A-A3EB-7A4C-8D3C-10FD794C7FCB}" type="presParOf" srcId="{E50AC2AA-DFE4-8748-A3A4-917E974F46A0}" destId="{BB04564D-B031-2148-A2AF-CCE4A59E69D3}" srcOrd="0" destOrd="0" presId="urn:microsoft.com/office/officeart/2008/layout/LinedList"/>
    <dgm:cxn modelId="{059641EE-722C-ED41-B882-75AFBCC3DCDF}" type="presParOf" srcId="{E50AC2AA-DFE4-8748-A3A4-917E974F46A0}" destId="{48CEC612-CDF7-3945-B7FD-EC5067C4D77C}" srcOrd="1" destOrd="0" presId="urn:microsoft.com/office/officeart/2008/layout/LinedList"/>
    <dgm:cxn modelId="{A6DB6EED-B9A6-6E45-A0A6-1B5C2866FFCE}" type="presParOf" srcId="{F38D2F41-C8E1-714D-80BF-87F6817DA7C0}" destId="{E28E1ECA-CD27-4041-A5B7-F2CC63020B4E}" srcOrd="6" destOrd="0" presId="urn:microsoft.com/office/officeart/2008/layout/LinedList"/>
    <dgm:cxn modelId="{99F427DC-B65F-4046-A4FD-BCD0E8F877C6}" type="presParOf" srcId="{F38D2F41-C8E1-714D-80BF-87F6817DA7C0}" destId="{F15F36E0-7BCB-DD46-A069-2B361BA1A8DA}" srcOrd="7" destOrd="0" presId="urn:microsoft.com/office/officeart/2008/layout/LinedList"/>
    <dgm:cxn modelId="{A1A14D14-B5D8-F14B-A758-4EC386585B86}" type="presParOf" srcId="{F15F36E0-7BCB-DD46-A069-2B361BA1A8DA}" destId="{EC3FAE69-03BF-694D-990C-186DE0796038}" srcOrd="0" destOrd="0" presId="urn:microsoft.com/office/officeart/2008/layout/LinedList"/>
    <dgm:cxn modelId="{6C6D0ED8-732A-E145-9296-D92930A8266B}" type="presParOf" srcId="{F15F36E0-7BCB-DD46-A069-2B361BA1A8DA}" destId="{D6D3A784-D66C-A54F-A3FD-FC04755B3F2E}" srcOrd="1" destOrd="0" presId="urn:microsoft.com/office/officeart/2008/layout/LinedList"/>
    <dgm:cxn modelId="{32D6D770-165E-164B-B7BD-AB270E0B126E}" type="presParOf" srcId="{F38D2F41-C8E1-714D-80BF-87F6817DA7C0}" destId="{69DE499A-819B-CD4A-8A70-BBDB78624D6C}" srcOrd="8" destOrd="0" presId="urn:microsoft.com/office/officeart/2008/layout/LinedList"/>
    <dgm:cxn modelId="{68FF5866-50D0-C543-AD56-BCB2123C8706}" type="presParOf" srcId="{F38D2F41-C8E1-714D-80BF-87F6817DA7C0}" destId="{1A4E3978-498F-5E4F-8648-6542A37DD144}" srcOrd="9" destOrd="0" presId="urn:microsoft.com/office/officeart/2008/layout/LinedList"/>
    <dgm:cxn modelId="{DF01B474-F906-184C-A512-F80902179C10}" type="presParOf" srcId="{1A4E3978-498F-5E4F-8648-6542A37DD144}" destId="{E5E0A882-99B6-A043-9916-0EB8DC8AE9BE}" srcOrd="0" destOrd="0" presId="urn:microsoft.com/office/officeart/2008/layout/LinedList"/>
    <dgm:cxn modelId="{580285DB-9B15-C94C-9F33-7D702CED1093}" type="presParOf" srcId="{1A4E3978-498F-5E4F-8648-6542A37DD144}" destId="{086F7D6C-87D2-D843-B310-6393BE8674A5}" srcOrd="1" destOrd="0" presId="urn:microsoft.com/office/officeart/2008/layout/LinedList"/>
    <dgm:cxn modelId="{C2D078DD-2D58-BB47-B9BF-E431B395FE20}" type="presParOf" srcId="{F38D2F41-C8E1-714D-80BF-87F6817DA7C0}" destId="{1315F30D-E30B-D14C-8A0B-652BF19F13E1}" srcOrd="10" destOrd="0" presId="urn:microsoft.com/office/officeart/2008/layout/LinedList"/>
    <dgm:cxn modelId="{81AE9D33-FED2-1D46-9587-0C929075F377}" type="presParOf" srcId="{F38D2F41-C8E1-714D-80BF-87F6817DA7C0}" destId="{F603910C-7F80-FB4C-B957-BD18D8FF26C1}" srcOrd="11" destOrd="0" presId="urn:microsoft.com/office/officeart/2008/layout/LinedList"/>
    <dgm:cxn modelId="{94B45189-28AF-7A41-A307-F95E048B16E5}" type="presParOf" srcId="{F603910C-7F80-FB4C-B957-BD18D8FF26C1}" destId="{FD076E48-316C-AA4D-9A36-266D42295F80}" srcOrd="0" destOrd="0" presId="urn:microsoft.com/office/officeart/2008/layout/LinedList"/>
    <dgm:cxn modelId="{AB07F5B5-E9CB-9343-89BB-6D76005A02A0}" type="presParOf" srcId="{F603910C-7F80-FB4C-B957-BD18D8FF26C1}" destId="{874EFA51-4330-964F-886C-57CBC4E2924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F780BE-4A2C-48E3-8EF3-B2881461C9F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883DAA3-A9E0-4F72-81BD-DF6489E89727}">
      <dgm:prSet/>
      <dgm:spPr/>
      <dgm:t>
        <a:bodyPr/>
        <a:lstStyle/>
        <a:p>
          <a:pPr>
            <a:lnSpc>
              <a:spcPct val="100000"/>
            </a:lnSpc>
            <a:defRPr cap="all"/>
          </a:pPr>
          <a:r>
            <a:rPr lang="en-US" dirty="0"/>
            <a:t>LOCATE </a:t>
          </a:r>
        </a:p>
      </dgm:t>
    </dgm:pt>
    <dgm:pt modelId="{61C6C19A-DC32-40ED-8AE4-314E956ED494}" type="parTrans" cxnId="{ED0AFC2D-F786-4317-96F4-17B3A5F7039B}">
      <dgm:prSet/>
      <dgm:spPr/>
      <dgm:t>
        <a:bodyPr/>
        <a:lstStyle/>
        <a:p>
          <a:endParaRPr lang="en-US"/>
        </a:p>
      </dgm:t>
    </dgm:pt>
    <dgm:pt modelId="{2D879B1D-1E3F-4C40-883D-E2029CB321C3}" type="sibTrans" cxnId="{ED0AFC2D-F786-4317-96F4-17B3A5F7039B}">
      <dgm:prSet/>
      <dgm:spPr/>
      <dgm:t>
        <a:bodyPr/>
        <a:lstStyle/>
        <a:p>
          <a:endParaRPr lang="en-US"/>
        </a:p>
      </dgm:t>
    </dgm:pt>
    <dgm:pt modelId="{F04539DB-C66E-455F-83A2-B28855FC8701}">
      <dgm:prSet/>
      <dgm:spPr/>
      <dgm:t>
        <a:bodyPr/>
        <a:lstStyle/>
        <a:p>
          <a:pPr>
            <a:lnSpc>
              <a:spcPct val="100000"/>
            </a:lnSpc>
            <a:defRPr cap="all"/>
          </a:pPr>
          <a:r>
            <a:rPr lang="en-US" dirty="0"/>
            <a:t>Imagine, Reflect and Evaluate</a:t>
          </a:r>
        </a:p>
      </dgm:t>
    </dgm:pt>
    <dgm:pt modelId="{778A26D1-C079-46DC-809B-178B782BBE6C}" type="parTrans" cxnId="{B96A6009-1006-4E41-8AE2-D5E151392EC1}">
      <dgm:prSet/>
      <dgm:spPr/>
      <dgm:t>
        <a:bodyPr/>
        <a:lstStyle/>
        <a:p>
          <a:endParaRPr lang="en-US"/>
        </a:p>
      </dgm:t>
    </dgm:pt>
    <dgm:pt modelId="{B1A7FF15-7BAD-4A8C-8F4C-E84FDA6063A0}" type="sibTrans" cxnId="{B96A6009-1006-4E41-8AE2-D5E151392EC1}">
      <dgm:prSet/>
      <dgm:spPr/>
      <dgm:t>
        <a:bodyPr/>
        <a:lstStyle/>
        <a:p>
          <a:endParaRPr lang="en-US"/>
        </a:p>
      </dgm:t>
    </dgm:pt>
    <dgm:pt modelId="{00C01EA4-A775-4B29-AC9D-DE7C99D40500}">
      <dgm:prSet/>
      <dgm:spPr/>
      <dgm:t>
        <a:bodyPr/>
        <a:lstStyle/>
        <a:p>
          <a:pPr>
            <a:lnSpc>
              <a:spcPct val="100000"/>
            </a:lnSpc>
            <a:defRPr cap="all"/>
          </a:pPr>
          <a:r>
            <a:rPr lang="en-US" dirty="0"/>
            <a:t>Look</a:t>
          </a:r>
        </a:p>
      </dgm:t>
    </dgm:pt>
    <dgm:pt modelId="{D3CBCDAD-7D0A-44EC-ADB6-A7FBD10465CC}" type="parTrans" cxnId="{4029152A-7818-4235-9A2E-D33C2E915F99}">
      <dgm:prSet/>
      <dgm:spPr/>
      <dgm:t>
        <a:bodyPr/>
        <a:lstStyle/>
        <a:p>
          <a:endParaRPr lang="en-US"/>
        </a:p>
      </dgm:t>
    </dgm:pt>
    <dgm:pt modelId="{E7A2EDD3-629A-4927-BDBE-98E0B8D23D65}" type="sibTrans" cxnId="{4029152A-7818-4235-9A2E-D33C2E915F99}">
      <dgm:prSet/>
      <dgm:spPr/>
      <dgm:t>
        <a:bodyPr/>
        <a:lstStyle/>
        <a:p>
          <a:endParaRPr lang="en-US"/>
        </a:p>
      </dgm:t>
    </dgm:pt>
    <dgm:pt modelId="{E91DB755-28F1-49BC-A338-A30F3CA4801A}">
      <dgm:prSet/>
      <dgm:spPr/>
      <dgm:t>
        <a:bodyPr/>
        <a:lstStyle/>
        <a:p>
          <a:pPr>
            <a:lnSpc>
              <a:spcPct val="100000"/>
            </a:lnSpc>
            <a:defRPr cap="all"/>
          </a:pPr>
          <a:r>
            <a:rPr lang="en-US" dirty="0"/>
            <a:t>Find out ABOUT</a:t>
          </a:r>
        </a:p>
      </dgm:t>
    </dgm:pt>
    <dgm:pt modelId="{7D8ECA71-C0C3-46EE-8B0A-BA9AA2A4CA2F}" type="parTrans" cxnId="{EF4E1F20-F38F-4D0E-BA87-D8D8729EEEB8}">
      <dgm:prSet/>
      <dgm:spPr/>
      <dgm:t>
        <a:bodyPr/>
        <a:lstStyle/>
        <a:p>
          <a:endParaRPr lang="en-US"/>
        </a:p>
      </dgm:t>
    </dgm:pt>
    <dgm:pt modelId="{D860D501-B14E-430E-B55D-8DCFA2BF0718}" type="sibTrans" cxnId="{EF4E1F20-F38F-4D0E-BA87-D8D8729EEEB8}">
      <dgm:prSet/>
      <dgm:spPr/>
      <dgm:t>
        <a:bodyPr/>
        <a:lstStyle/>
        <a:p>
          <a:endParaRPr lang="en-US"/>
        </a:p>
      </dgm:t>
    </dgm:pt>
    <dgm:pt modelId="{A87CF35F-199F-9A4C-8B02-70E52CC6D6D1}">
      <dgm:prSet/>
      <dgm:spPr/>
      <dgm:t>
        <a:bodyPr/>
        <a:lstStyle/>
        <a:p>
          <a:pPr>
            <a:lnSpc>
              <a:spcPct val="100000"/>
            </a:lnSpc>
            <a:defRPr cap="all"/>
          </a:pPr>
          <a:r>
            <a:rPr lang="en-GB" dirty="0"/>
            <a:t>Draw/Make/create</a:t>
          </a:r>
        </a:p>
      </dgm:t>
    </dgm:pt>
    <dgm:pt modelId="{C76AF505-725C-B349-921C-4573C9D5ED0D}" type="parTrans" cxnId="{804E61D3-2895-6944-BFDC-418E62640D78}">
      <dgm:prSet/>
      <dgm:spPr/>
      <dgm:t>
        <a:bodyPr/>
        <a:lstStyle/>
        <a:p>
          <a:endParaRPr lang="en-GB"/>
        </a:p>
      </dgm:t>
    </dgm:pt>
    <dgm:pt modelId="{C369146E-2C25-6B47-AA19-7D27E21856F1}" type="sibTrans" cxnId="{804E61D3-2895-6944-BFDC-418E62640D78}">
      <dgm:prSet/>
      <dgm:spPr/>
      <dgm:t>
        <a:bodyPr/>
        <a:lstStyle/>
        <a:p>
          <a:endParaRPr lang="en-GB"/>
        </a:p>
      </dgm:t>
    </dgm:pt>
    <dgm:pt modelId="{17411000-02DD-E542-B412-B12BE5897B2C}">
      <dgm:prSet/>
      <dgm:spPr/>
      <dgm:t>
        <a:bodyPr/>
        <a:lstStyle/>
        <a:p>
          <a:pPr>
            <a:lnSpc>
              <a:spcPct val="100000"/>
            </a:lnSpc>
            <a:defRPr cap="all"/>
          </a:pPr>
          <a:r>
            <a:rPr lang="en-GB" dirty="0"/>
            <a:t>Discuss, Speculate, Deduce</a:t>
          </a:r>
        </a:p>
      </dgm:t>
    </dgm:pt>
    <dgm:pt modelId="{BE0B34B9-8CA0-9C45-A1D6-18F3538D4913}" type="parTrans" cxnId="{5EC0FC5B-48CF-8843-8A6D-83CD21BC5E5E}">
      <dgm:prSet/>
      <dgm:spPr/>
      <dgm:t>
        <a:bodyPr/>
        <a:lstStyle/>
        <a:p>
          <a:endParaRPr lang="en-GB"/>
        </a:p>
      </dgm:t>
    </dgm:pt>
    <dgm:pt modelId="{97E5A33A-4FDF-2C42-AC7A-D11169D5D622}" type="sibTrans" cxnId="{5EC0FC5B-48CF-8843-8A6D-83CD21BC5E5E}">
      <dgm:prSet/>
      <dgm:spPr/>
      <dgm:t>
        <a:bodyPr/>
        <a:lstStyle/>
        <a:p>
          <a:endParaRPr lang="en-GB"/>
        </a:p>
      </dgm:t>
    </dgm:pt>
    <dgm:pt modelId="{B2BFA24B-61CB-4949-BCA7-041A8F166BB4}" type="pres">
      <dgm:prSet presAssocID="{DCF780BE-4A2C-48E3-8EF3-B2881461C9FD}" presName="root" presStyleCnt="0">
        <dgm:presLayoutVars>
          <dgm:dir/>
          <dgm:resizeHandles val="exact"/>
        </dgm:presLayoutVars>
      </dgm:prSet>
      <dgm:spPr/>
    </dgm:pt>
    <dgm:pt modelId="{2C0B65E3-173E-4622-BC5E-D8EDF5E5462E}" type="pres">
      <dgm:prSet presAssocID="{F883DAA3-A9E0-4F72-81BD-DF6489E89727}" presName="compNode" presStyleCnt="0"/>
      <dgm:spPr/>
    </dgm:pt>
    <dgm:pt modelId="{F4A0BAE6-B084-4D5C-85AF-A4BEAE2FA714}" type="pres">
      <dgm:prSet presAssocID="{F883DAA3-A9E0-4F72-81BD-DF6489E89727}" presName="iconBgRect" presStyleLbl="bgShp" presStyleIdx="0" presStyleCnt="6"/>
      <dgm:spPr>
        <a:prstGeom prst="round2DiagRect">
          <a:avLst>
            <a:gd name="adj1" fmla="val 29727"/>
            <a:gd name="adj2" fmla="val 0"/>
          </a:avLst>
        </a:prstGeom>
      </dgm:spPr>
    </dgm:pt>
    <dgm:pt modelId="{7F1052FC-E5C2-40CD-BC9C-031547841ACC}" type="pres">
      <dgm:prSet presAssocID="{F883DAA3-A9E0-4F72-81BD-DF6489E8972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B9AEEFA5-A730-4AF0-AF4E-F230C5C83580}" type="pres">
      <dgm:prSet presAssocID="{F883DAA3-A9E0-4F72-81BD-DF6489E89727}" presName="spaceRect" presStyleCnt="0"/>
      <dgm:spPr/>
    </dgm:pt>
    <dgm:pt modelId="{4EB301EC-D848-485B-B452-DF8E59645710}" type="pres">
      <dgm:prSet presAssocID="{F883DAA3-A9E0-4F72-81BD-DF6489E89727}" presName="textRect" presStyleLbl="revTx" presStyleIdx="0" presStyleCnt="6">
        <dgm:presLayoutVars>
          <dgm:chMax val="1"/>
          <dgm:chPref val="1"/>
        </dgm:presLayoutVars>
      </dgm:prSet>
      <dgm:spPr/>
    </dgm:pt>
    <dgm:pt modelId="{18B6FFB3-E47F-42A2-B6E2-7FBE25C29B6F}" type="pres">
      <dgm:prSet presAssocID="{2D879B1D-1E3F-4C40-883D-E2029CB321C3}" presName="sibTrans" presStyleCnt="0"/>
      <dgm:spPr/>
    </dgm:pt>
    <dgm:pt modelId="{7E8870C9-9A37-4F03-A574-061CF616B88B}" type="pres">
      <dgm:prSet presAssocID="{00C01EA4-A775-4B29-AC9D-DE7C99D40500}" presName="compNode" presStyleCnt="0"/>
      <dgm:spPr/>
    </dgm:pt>
    <dgm:pt modelId="{DE1688F8-F384-492C-934C-D373BDB4CC39}" type="pres">
      <dgm:prSet presAssocID="{00C01EA4-A775-4B29-AC9D-DE7C99D40500}" presName="iconBgRect" presStyleLbl="bgShp" presStyleIdx="1" presStyleCnt="6"/>
      <dgm:spPr>
        <a:prstGeom prst="round2DiagRect">
          <a:avLst>
            <a:gd name="adj1" fmla="val 29727"/>
            <a:gd name="adj2" fmla="val 0"/>
          </a:avLst>
        </a:prstGeom>
      </dgm:spPr>
    </dgm:pt>
    <dgm:pt modelId="{EEE32EB6-1981-47E5-828A-14A1827A078A}" type="pres">
      <dgm:prSet presAssocID="{00C01EA4-A775-4B29-AC9D-DE7C99D4050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noculars"/>
        </a:ext>
      </dgm:extLst>
    </dgm:pt>
    <dgm:pt modelId="{EF317C0C-004F-469E-BC27-17676631F977}" type="pres">
      <dgm:prSet presAssocID="{00C01EA4-A775-4B29-AC9D-DE7C99D40500}" presName="spaceRect" presStyleCnt="0"/>
      <dgm:spPr/>
    </dgm:pt>
    <dgm:pt modelId="{2C560B86-E250-4C77-BB66-A75DC7B753D3}" type="pres">
      <dgm:prSet presAssocID="{00C01EA4-A775-4B29-AC9D-DE7C99D40500}" presName="textRect" presStyleLbl="revTx" presStyleIdx="1" presStyleCnt="6">
        <dgm:presLayoutVars>
          <dgm:chMax val="1"/>
          <dgm:chPref val="1"/>
        </dgm:presLayoutVars>
      </dgm:prSet>
      <dgm:spPr/>
    </dgm:pt>
    <dgm:pt modelId="{E354A736-2975-4729-9136-66BB68A3A909}" type="pres">
      <dgm:prSet presAssocID="{E7A2EDD3-629A-4927-BDBE-98E0B8D23D65}" presName="sibTrans" presStyleCnt="0"/>
      <dgm:spPr/>
    </dgm:pt>
    <dgm:pt modelId="{7D1A0AE3-B569-4C13-9EE0-FB79F688885F}" type="pres">
      <dgm:prSet presAssocID="{E91DB755-28F1-49BC-A338-A30F3CA4801A}" presName="compNode" presStyleCnt="0"/>
      <dgm:spPr/>
    </dgm:pt>
    <dgm:pt modelId="{15659DB3-AC8F-4B5E-B818-03E6C87DBC26}" type="pres">
      <dgm:prSet presAssocID="{E91DB755-28F1-49BC-A338-A30F3CA4801A}" presName="iconBgRect" presStyleLbl="bgShp" presStyleIdx="2" presStyleCnt="6"/>
      <dgm:spPr>
        <a:prstGeom prst="round2DiagRect">
          <a:avLst>
            <a:gd name="adj1" fmla="val 29727"/>
            <a:gd name="adj2" fmla="val 0"/>
          </a:avLst>
        </a:prstGeom>
      </dgm:spPr>
    </dgm:pt>
    <dgm:pt modelId="{7AA69313-2E7A-4E2E-A0F1-5CA0B824AC5F}" type="pres">
      <dgm:prSet presAssocID="{E91DB755-28F1-49BC-A338-A30F3CA4801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42153E95-A7CA-419E-97C0-8764E7BFF48C}" type="pres">
      <dgm:prSet presAssocID="{E91DB755-28F1-49BC-A338-A30F3CA4801A}" presName="spaceRect" presStyleCnt="0"/>
      <dgm:spPr/>
    </dgm:pt>
    <dgm:pt modelId="{6ED62007-562F-413B-BD85-B7F67ED738EC}" type="pres">
      <dgm:prSet presAssocID="{E91DB755-28F1-49BC-A338-A30F3CA4801A}" presName="textRect" presStyleLbl="revTx" presStyleIdx="2" presStyleCnt="6">
        <dgm:presLayoutVars>
          <dgm:chMax val="1"/>
          <dgm:chPref val="1"/>
        </dgm:presLayoutVars>
      </dgm:prSet>
      <dgm:spPr/>
    </dgm:pt>
    <dgm:pt modelId="{66DD2157-2AB9-4846-8D3B-99E7D2309BE1}" type="pres">
      <dgm:prSet presAssocID="{D860D501-B14E-430E-B55D-8DCFA2BF0718}" presName="sibTrans" presStyleCnt="0"/>
      <dgm:spPr/>
    </dgm:pt>
    <dgm:pt modelId="{0773436A-E54D-4013-AC3F-078AC35D9B11}" type="pres">
      <dgm:prSet presAssocID="{17411000-02DD-E542-B412-B12BE5897B2C}" presName="compNode" presStyleCnt="0"/>
      <dgm:spPr/>
    </dgm:pt>
    <dgm:pt modelId="{B6593AC8-3F6D-4D1C-8175-F1FB96E4F0E2}" type="pres">
      <dgm:prSet presAssocID="{17411000-02DD-E542-B412-B12BE5897B2C}" presName="iconBgRect" presStyleLbl="bgShp" presStyleIdx="3" presStyleCnt="6"/>
      <dgm:spPr>
        <a:prstGeom prst="round2DiagRect">
          <a:avLst>
            <a:gd name="adj1" fmla="val 29727"/>
            <a:gd name="adj2" fmla="val 0"/>
          </a:avLst>
        </a:prstGeom>
      </dgm:spPr>
    </dgm:pt>
    <dgm:pt modelId="{0AFE8FB8-664C-4C0A-8E83-7A003479E205}" type="pres">
      <dgm:prSet presAssocID="{17411000-02DD-E542-B412-B12BE5897B2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E9466BD8-0451-43E8-B452-6E42C83B5402}" type="pres">
      <dgm:prSet presAssocID="{17411000-02DD-E542-B412-B12BE5897B2C}" presName="spaceRect" presStyleCnt="0"/>
      <dgm:spPr/>
    </dgm:pt>
    <dgm:pt modelId="{670A8CA9-E155-49A9-989F-A829FF0A578F}" type="pres">
      <dgm:prSet presAssocID="{17411000-02DD-E542-B412-B12BE5897B2C}" presName="textRect" presStyleLbl="revTx" presStyleIdx="3" presStyleCnt="6" custScaleY="11789">
        <dgm:presLayoutVars>
          <dgm:chMax val="1"/>
          <dgm:chPref val="1"/>
        </dgm:presLayoutVars>
      </dgm:prSet>
      <dgm:spPr/>
    </dgm:pt>
    <dgm:pt modelId="{536C282B-5FC9-C843-9B8A-627FC6603267}" type="pres">
      <dgm:prSet presAssocID="{97E5A33A-4FDF-2C42-AC7A-D11169D5D622}" presName="sibTrans" presStyleCnt="0"/>
      <dgm:spPr/>
    </dgm:pt>
    <dgm:pt modelId="{2C1FDFB5-4671-4E90-82AF-5553A4F285FC}" type="pres">
      <dgm:prSet presAssocID="{F04539DB-C66E-455F-83A2-B28855FC8701}" presName="compNode" presStyleCnt="0"/>
      <dgm:spPr/>
    </dgm:pt>
    <dgm:pt modelId="{1376431B-B641-46A0-BA4D-BEDC84171835}" type="pres">
      <dgm:prSet presAssocID="{F04539DB-C66E-455F-83A2-B28855FC8701}" presName="iconBgRect" presStyleLbl="bgShp" presStyleIdx="4" presStyleCnt="6"/>
      <dgm:spPr>
        <a:prstGeom prst="round2DiagRect">
          <a:avLst>
            <a:gd name="adj1" fmla="val 29727"/>
            <a:gd name="adj2" fmla="val 0"/>
          </a:avLst>
        </a:prstGeom>
      </dgm:spPr>
    </dgm:pt>
    <dgm:pt modelId="{F8CF50EE-D450-4193-A70B-F1C6394A605A}" type="pres">
      <dgm:prSet presAssocID="{F04539DB-C66E-455F-83A2-B28855FC870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ought bubble"/>
        </a:ext>
      </dgm:extLst>
    </dgm:pt>
    <dgm:pt modelId="{19146910-EFB4-4FCD-9611-33DBE25C3A8B}" type="pres">
      <dgm:prSet presAssocID="{F04539DB-C66E-455F-83A2-B28855FC8701}" presName="spaceRect" presStyleCnt="0"/>
      <dgm:spPr/>
    </dgm:pt>
    <dgm:pt modelId="{1AE2A76B-F5F9-4EA0-BEE4-B01E3F6DCD3D}" type="pres">
      <dgm:prSet presAssocID="{F04539DB-C66E-455F-83A2-B28855FC8701}" presName="textRect" presStyleLbl="revTx" presStyleIdx="4" presStyleCnt="6">
        <dgm:presLayoutVars>
          <dgm:chMax val="1"/>
          <dgm:chPref val="1"/>
        </dgm:presLayoutVars>
      </dgm:prSet>
      <dgm:spPr/>
    </dgm:pt>
    <dgm:pt modelId="{12CF0430-3F3E-4140-B124-709C616630C4}" type="pres">
      <dgm:prSet presAssocID="{B1A7FF15-7BAD-4A8C-8F4C-E84FDA6063A0}" presName="sibTrans" presStyleCnt="0"/>
      <dgm:spPr/>
    </dgm:pt>
    <dgm:pt modelId="{84967F23-1542-4789-A417-A01F57A08817}" type="pres">
      <dgm:prSet presAssocID="{A87CF35F-199F-9A4C-8B02-70E52CC6D6D1}" presName="compNode" presStyleCnt="0"/>
      <dgm:spPr/>
    </dgm:pt>
    <dgm:pt modelId="{07AB0048-0856-41FE-BC58-91629D4F8E9A}" type="pres">
      <dgm:prSet presAssocID="{A87CF35F-199F-9A4C-8B02-70E52CC6D6D1}" presName="iconBgRect" presStyleLbl="bgShp" presStyleIdx="5" presStyleCnt="6"/>
      <dgm:spPr>
        <a:prstGeom prst="round2DiagRect">
          <a:avLst>
            <a:gd name="adj1" fmla="val 29727"/>
            <a:gd name="adj2" fmla="val 0"/>
          </a:avLst>
        </a:prstGeom>
      </dgm:spPr>
    </dgm:pt>
    <dgm:pt modelId="{A7AD9E11-7D45-422A-97E6-EDC3F59CD36B}" type="pres">
      <dgm:prSet presAssocID="{A87CF35F-199F-9A4C-8B02-70E52CC6D6D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mall paint brush"/>
        </a:ext>
      </dgm:extLst>
    </dgm:pt>
    <dgm:pt modelId="{D5757F42-3B75-4DF1-81EB-BA9B4F50CA4E}" type="pres">
      <dgm:prSet presAssocID="{A87CF35F-199F-9A4C-8B02-70E52CC6D6D1}" presName="spaceRect" presStyleCnt="0"/>
      <dgm:spPr/>
    </dgm:pt>
    <dgm:pt modelId="{34DC9770-3335-4BCD-957F-72AE02E210CB}" type="pres">
      <dgm:prSet presAssocID="{A87CF35F-199F-9A4C-8B02-70E52CC6D6D1}" presName="textRect" presStyleLbl="revTx" presStyleIdx="5" presStyleCnt="6">
        <dgm:presLayoutVars>
          <dgm:chMax val="1"/>
          <dgm:chPref val="1"/>
        </dgm:presLayoutVars>
      </dgm:prSet>
      <dgm:spPr/>
    </dgm:pt>
  </dgm:ptLst>
  <dgm:cxnLst>
    <dgm:cxn modelId="{B96A6009-1006-4E41-8AE2-D5E151392EC1}" srcId="{DCF780BE-4A2C-48E3-8EF3-B2881461C9FD}" destId="{F04539DB-C66E-455F-83A2-B28855FC8701}" srcOrd="4" destOrd="0" parTransId="{778A26D1-C079-46DC-809B-178B782BBE6C}" sibTransId="{B1A7FF15-7BAD-4A8C-8F4C-E84FDA6063A0}"/>
    <dgm:cxn modelId="{7477A70B-F4B6-C04E-926C-05FC2E623556}" type="presOf" srcId="{00C01EA4-A775-4B29-AC9D-DE7C99D40500}" destId="{2C560B86-E250-4C77-BB66-A75DC7B753D3}" srcOrd="0" destOrd="0" presId="urn:microsoft.com/office/officeart/2018/5/layout/IconLeafLabelList"/>
    <dgm:cxn modelId="{EF4E1F20-F38F-4D0E-BA87-D8D8729EEEB8}" srcId="{DCF780BE-4A2C-48E3-8EF3-B2881461C9FD}" destId="{E91DB755-28F1-49BC-A338-A30F3CA4801A}" srcOrd="2" destOrd="0" parTransId="{7D8ECA71-C0C3-46EE-8B0A-BA9AA2A4CA2F}" sibTransId="{D860D501-B14E-430E-B55D-8DCFA2BF0718}"/>
    <dgm:cxn modelId="{4029152A-7818-4235-9A2E-D33C2E915F99}" srcId="{DCF780BE-4A2C-48E3-8EF3-B2881461C9FD}" destId="{00C01EA4-A775-4B29-AC9D-DE7C99D40500}" srcOrd="1" destOrd="0" parTransId="{D3CBCDAD-7D0A-44EC-ADB6-A7FBD10465CC}" sibTransId="{E7A2EDD3-629A-4927-BDBE-98E0B8D23D65}"/>
    <dgm:cxn modelId="{ED0AFC2D-F786-4317-96F4-17B3A5F7039B}" srcId="{DCF780BE-4A2C-48E3-8EF3-B2881461C9FD}" destId="{F883DAA3-A9E0-4F72-81BD-DF6489E89727}" srcOrd="0" destOrd="0" parTransId="{61C6C19A-DC32-40ED-8AE4-314E956ED494}" sibTransId="{2D879B1D-1E3F-4C40-883D-E2029CB321C3}"/>
    <dgm:cxn modelId="{9296E53E-1555-2F4C-9381-663391440BB9}" type="presOf" srcId="{DCF780BE-4A2C-48E3-8EF3-B2881461C9FD}" destId="{B2BFA24B-61CB-4949-BCA7-041A8F166BB4}" srcOrd="0" destOrd="0" presId="urn:microsoft.com/office/officeart/2018/5/layout/IconLeafLabelList"/>
    <dgm:cxn modelId="{AA593053-2F02-1142-8BE2-DCBDA621AD60}" type="presOf" srcId="{A87CF35F-199F-9A4C-8B02-70E52CC6D6D1}" destId="{34DC9770-3335-4BCD-957F-72AE02E210CB}" srcOrd="0" destOrd="0" presId="urn:microsoft.com/office/officeart/2018/5/layout/IconLeafLabelList"/>
    <dgm:cxn modelId="{5EC0FC5B-48CF-8843-8A6D-83CD21BC5E5E}" srcId="{DCF780BE-4A2C-48E3-8EF3-B2881461C9FD}" destId="{17411000-02DD-E542-B412-B12BE5897B2C}" srcOrd="3" destOrd="0" parTransId="{BE0B34B9-8CA0-9C45-A1D6-18F3538D4913}" sibTransId="{97E5A33A-4FDF-2C42-AC7A-D11169D5D622}"/>
    <dgm:cxn modelId="{EFAADE7D-BCA9-0348-8B05-618C4A991AFB}" type="presOf" srcId="{F04539DB-C66E-455F-83A2-B28855FC8701}" destId="{1AE2A76B-F5F9-4EA0-BEE4-B01E3F6DCD3D}" srcOrd="0" destOrd="0" presId="urn:microsoft.com/office/officeart/2018/5/layout/IconLeafLabelList"/>
    <dgm:cxn modelId="{3F191D8E-B8D9-2D4B-B600-578E6F546966}" type="presOf" srcId="{17411000-02DD-E542-B412-B12BE5897B2C}" destId="{670A8CA9-E155-49A9-989F-A829FF0A578F}" srcOrd="0" destOrd="0" presId="urn:microsoft.com/office/officeart/2018/5/layout/IconLeafLabelList"/>
    <dgm:cxn modelId="{E2232EA5-A920-8F41-81CC-B263E8798CDC}" type="presOf" srcId="{F883DAA3-A9E0-4F72-81BD-DF6489E89727}" destId="{4EB301EC-D848-485B-B452-DF8E59645710}" srcOrd="0" destOrd="0" presId="urn:microsoft.com/office/officeart/2018/5/layout/IconLeafLabelList"/>
    <dgm:cxn modelId="{804E61D3-2895-6944-BFDC-418E62640D78}" srcId="{DCF780BE-4A2C-48E3-8EF3-B2881461C9FD}" destId="{A87CF35F-199F-9A4C-8B02-70E52CC6D6D1}" srcOrd="5" destOrd="0" parTransId="{C76AF505-725C-B349-921C-4573C9D5ED0D}" sibTransId="{C369146E-2C25-6B47-AA19-7D27E21856F1}"/>
    <dgm:cxn modelId="{0EB8ACEA-18DB-3040-9A8F-EB5F72E83428}" type="presOf" srcId="{E91DB755-28F1-49BC-A338-A30F3CA4801A}" destId="{6ED62007-562F-413B-BD85-B7F67ED738EC}" srcOrd="0" destOrd="0" presId="urn:microsoft.com/office/officeart/2018/5/layout/IconLeafLabelList"/>
    <dgm:cxn modelId="{AA47680C-AB23-1845-85D8-B368C1FC6E2A}" type="presParOf" srcId="{B2BFA24B-61CB-4949-BCA7-041A8F166BB4}" destId="{2C0B65E3-173E-4622-BC5E-D8EDF5E5462E}" srcOrd="0" destOrd="0" presId="urn:microsoft.com/office/officeart/2018/5/layout/IconLeafLabelList"/>
    <dgm:cxn modelId="{C9D5977E-DDAA-C741-96C7-A5AC85D5DA2C}" type="presParOf" srcId="{2C0B65E3-173E-4622-BC5E-D8EDF5E5462E}" destId="{F4A0BAE6-B084-4D5C-85AF-A4BEAE2FA714}" srcOrd="0" destOrd="0" presId="urn:microsoft.com/office/officeart/2018/5/layout/IconLeafLabelList"/>
    <dgm:cxn modelId="{534A6973-8DA8-5742-8C19-CED65563FA02}" type="presParOf" srcId="{2C0B65E3-173E-4622-BC5E-D8EDF5E5462E}" destId="{7F1052FC-E5C2-40CD-BC9C-031547841ACC}" srcOrd="1" destOrd="0" presId="urn:microsoft.com/office/officeart/2018/5/layout/IconLeafLabelList"/>
    <dgm:cxn modelId="{04133C11-FFFB-1A46-8471-FECA19154BF1}" type="presParOf" srcId="{2C0B65E3-173E-4622-BC5E-D8EDF5E5462E}" destId="{B9AEEFA5-A730-4AF0-AF4E-F230C5C83580}" srcOrd="2" destOrd="0" presId="urn:microsoft.com/office/officeart/2018/5/layout/IconLeafLabelList"/>
    <dgm:cxn modelId="{3C8B505D-EFC6-194C-BDC3-A51FA5658058}" type="presParOf" srcId="{2C0B65E3-173E-4622-BC5E-D8EDF5E5462E}" destId="{4EB301EC-D848-485B-B452-DF8E59645710}" srcOrd="3" destOrd="0" presId="urn:microsoft.com/office/officeart/2018/5/layout/IconLeafLabelList"/>
    <dgm:cxn modelId="{CE8B2F19-5C77-854B-A6C0-4F1B3BDD6160}" type="presParOf" srcId="{B2BFA24B-61CB-4949-BCA7-041A8F166BB4}" destId="{18B6FFB3-E47F-42A2-B6E2-7FBE25C29B6F}" srcOrd="1" destOrd="0" presId="urn:microsoft.com/office/officeart/2018/5/layout/IconLeafLabelList"/>
    <dgm:cxn modelId="{491AF1C2-2A90-244C-AB75-6C4EED9D039E}" type="presParOf" srcId="{B2BFA24B-61CB-4949-BCA7-041A8F166BB4}" destId="{7E8870C9-9A37-4F03-A574-061CF616B88B}" srcOrd="2" destOrd="0" presId="urn:microsoft.com/office/officeart/2018/5/layout/IconLeafLabelList"/>
    <dgm:cxn modelId="{7A949043-6953-2A4D-AA2E-CBDFD36FBC88}" type="presParOf" srcId="{7E8870C9-9A37-4F03-A574-061CF616B88B}" destId="{DE1688F8-F384-492C-934C-D373BDB4CC39}" srcOrd="0" destOrd="0" presId="urn:microsoft.com/office/officeart/2018/5/layout/IconLeafLabelList"/>
    <dgm:cxn modelId="{D09CF8A5-D33F-7448-BB35-1EAAA8F27A61}" type="presParOf" srcId="{7E8870C9-9A37-4F03-A574-061CF616B88B}" destId="{EEE32EB6-1981-47E5-828A-14A1827A078A}" srcOrd="1" destOrd="0" presId="urn:microsoft.com/office/officeart/2018/5/layout/IconLeafLabelList"/>
    <dgm:cxn modelId="{0DEF0A74-C149-7648-AC29-9840776EB0E9}" type="presParOf" srcId="{7E8870C9-9A37-4F03-A574-061CF616B88B}" destId="{EF317C0C-004F-469E-BC27-17676631F977}" srcOrd="2" destOrd="0" presId="urn:microsoft.com/office/officeart/2018/5/layout/IconLeafLabelList"/>
    <dgm:cxn modelId="{F8657D72-E5D7-FF4C-89E2-880CD0FAF5D3}" type="presParOf" srcId="{7E8870C9-9A37-4F03-A574-061CF616B88B}" destId="{2C560B86-E250-4C77-BB66-A75DC7B753D3}" srcOrd="3" destOrd="0" presId="urn:microsoft.com/office/officeart/2018/5/layout/IconLeafLabelList"/>
    <dgm:cxn modelId="{8656D00B-A5EE-494A-BF55-1816828A9350}" type="presParOf" srcId="{B2BFA24B-61CB-4949-BCA7-041A8F166BB4}" destId="{E354A736-2975-4729-9136-66BB68A3A909}" srcOrd="3" destOrd="0" presId="urn:microsoft.com/office/officeart/2018/5/layout/IconLeafLabelList"/>
    <dgm:cxn modelId="{0B5B0238-87EF-CB43-A9D5-D43CD259D7C4}" type="presParOf" srcId="{B2BFA24B-61CB-4949-BCA7-041A8F166BB4}" destId="{7D1A0AE3-B569-4C13-9EE0-FB79F688885F}" srcOrd="4" destOrd="0" presId="urn:microsoft.com/office/officeart/2018/5/layout/IconLeafLabelList"/>
    <dgm:cxn modelId="{11407FFE-A81E-2046-A294-4F4F0DEA9C0B}" type="presParOf" srcId="{7D1A0AE3-B569-4C13-9EE0-FB79F688885F}" destId="{15659DB3-AC8F-4B5E-B818-03E6C87DBC26}" srcOrd="0" destOrd="0" presId="urn:microsoft.com/office/officeart/2018/5/layout/IconLeafLabelList"/>
    <dgm:cxn modelId="{55B0FEEC-55FC-B44A-B157-D75CBCEC7999}" type="presParOf" srcId="{7D1A0AE3-B569-4C13-9EE0-FB79F688885F}" destId="{7AA69313-2E7A-4E2E-A0F1-5CA0B824AC5F}" srcOrd="1" destOrd="0" presId="urn:microsoft.com/office/officeart/2018/5/layout/IconLeafLabelList"/>
    <dgm:cxn modelId="{1BC74A89-C811-5A4D-96F7-F44291F1CDC8}" type="presParOf" srcId="{7D1A0AE3-B569-4C13-9EE0-FB79F688885F}" destId="{42153E95-A7CA-419E-97C0-8764E7BFF48C}" srcOrd="2" destOrd="0" presId="urn:microsoft.com/office/officeart/2018/5/layout/IconLeafLabelList"/>
    <dgm:cxn modelId="{F55576A1-0D03-6F49-B8F9-D39485430BCE}" type="presParOf" srcId="{7D1A0AE3-B569-4C13-9EE0-FB79F688885F}" destId="{6ED62007-562F-413B-BD85-B7F67ED738EC}" srcOrd="3" destOrd="0" presId="urn:microsoft.com/office/officeart/2018/5/layout/IconLeafLabelList"/>
    <dgm:cxn modelId="{48139F46-01BE-7D4B-9C67-47DE028896A5}" type="presParOf" srcId="{B2BFA24B-61CB-4949-BCA7-041A8F166BB4}" destId="{66DD2157-2AB9-4846-8D3B-99E7D2309BE1}" srcOrd="5" destOrd="0" presId="urn:microsoft.com/office/officeart/2018/5/layout/IconLeafLabelList"/>
    <dgm:cxn modelId="{E52FF37B-2D36-0E4F-AF40-37A2C60BA29A}" type="presParOf" srcId="{B2BFA24B-61CB-4949-BCA7-041A8F166BB4}" destId="{0773436A-E54D-4013-AC3F-078AC35D9B11}" srcOrd="6" destOrd="0" presId="urn:microsoft.com/office/officeart/2018/5/layout/IconLeafLabelList"/>
    <dgm:cxn modelId="{718166ED-3E73-0740-B714-FCE16714DA2D}" type="presParOf" srcId="{0773436A-E54D-4013-AC3F-078AC35D9B11}" destId="{B6593AC8-3F6D-4D1C-8175-F1FB96E4F0E2}" srcOrd="0" destOrd="0" presId="urn:microsoft.com/office/officeart/2018/5/layout/IconLeafLabelList"/>
    <dgm:cxn modelId="{8C8947C7-225E-1649-B6FC-5984A8166C89}" type="presParOf" srcId="{0773436A-E54D-4013-AC3F-078AC35D9B11}" destId="{0AFE8FB8-664C-4C0A-8E83-7A003479E205}" srcOrd="1" destOrd="0" presId="urn:microsoft.com/office/officeart/2018/5/layout/IconLeafLabelList"/>
    <dgm:cxn modelId="{3BC7EE96-55BD-AC4D-AEB2-C897C99B7860}" type="presParOf" srcId="{0773436A-E54D-4013-AC3F-078AC35D9B11}" destId="{E9466BD8-0451-43E8-B452-6E42C83B5402}" srcOrd="2" destOrd="0" presId="urn:microsoft.com/office/officeart/2018/5/layout/IconLeafLabelList"/>
    <dgm:cxn modelId="{4D153E21-F93E-4B42-8ADD-B82A352BDB5A}" type="presParOf" srcId="{0773436A-E54D-4013-AC3F-078AC35D9B11}" destId="{670A8CA9-E155-49A9-989F-A829FF0A578F}" srcOrd="3" destOrd="0" presId="urn:microsoft.com/office/officeart/2018/5/layout/IconLeafLabelList"/>
    <dgm:cxn modelId="{A9C4A35D-FF0C-E444-A6C5-1B626D44C1A3}" type="presParOf" srcId="{B2BFA24B-61CB-4949-BCA7-041A8F166BB4}" destId="{536C282B-5FC9-C843-9B8A-627FC6603267}" srcOrd="7" destOrd="0" presId="urn:microsoft.com/office/officeart/2018/5/layout/IconLeafLabelList"/>
    <dgm:cxn modelId="{3236A081-004B-6D4D-993E-A65378533860}" type="presParOf" srcId="{B2BFA24B-61CB-4949-BCA7-041A8F166BB4}" destId="{2C1FDFB5-4671-4E90-82AF-5553A4F285FC}" srcOrd="8" destOrd="0" presId="urn:microsoft.com/office/officeart/2018/5/layout/IconLeafLabelList"/>
    <dgm:cxn modelId="{D295FDC8-7B1A-4142-8349-87428A1180DA}" type="presParOf" srcId="{2C1FDFB5-4671-4E90-82AF-5553A4F285FC}" destId="{1376431B-B641-46A0-BA4D-BEDC84171835}" srcOrd="0" destOrd="0" presId="urn:microsoft.com/office/officeart/2018/5/layout/IconLeafLabelList"/>
    <dgm:cxn modelId="{D7270E13-D1BE-434C-B7C1-488900B13F40}" type="presParOf" srcId="{2C1FDFB5-4671-4E90-82AF-5553A4F285FC}" destId="{F8CF50EE-D450-4193-A70B-F1C6394A605A}" srcOrd="1" destOrd="0" presId="urn:microsoft.com/office/officeart/2018/5/layout/IconLeafLabelList"/>
    <dgm:cxn modelId="{24B829DE-7F31-064A-B775-C317D1D22F55}" type="presParOf" srcId="{2C1FDFB5-4671-4E90-82AF-5553A4F285FC}" destId="{19146910-EFB4-4FCD-9611-33DBE25C3A8B}" srcOrd="2" destOrd="0" presId="urn:microsoft.com/office/officeart/2018/5/layout/IconLeafLabelList"/>
    <dgm:cxn modelId="{854F02A6-928E-E048-9221-3DE7F44CE26B}" type="presParOf" srcId="{2C1FDFB5-4671-4E90-82AF-5553A4F285FC}" destId="{1AE2A76B-F5F9-4EA0-BEE4-B01E3F6DCD3D}" srcOrd="3" destOrd="0" presId="urn:microsoft.com/office/officeart/2018/5/layout/IconLeafLabelList"/>
    <dgm:cxn modelId="{0CBC7D28-9C79-6444-B254-B5D916A2EE9F}" type="presParOf" srcId="{B2BFA24B-61CB-4949-BCA7-041A8F166BB4}" destId="{12CF0430-3F3E-4140-B124-709C616630C4}" srcOrd="9" destOrd="0" presId="urn:microsoft.com/office/officeart/2018/5/layout/IconLeafLabelList"/>
    <dgm:cxn modelId="{A5FAA65E-F446-0540-AEA4-5324879BF53D}" type="presParOf" srcId="{B2BFA24B-61CB-4949-BCA7-041A8F166BB4}" destId="{84967F23-1542-4789-A417-A01F57A08817}" srcOrd="10" destOrd="0" presId="urn:microsoft.com/office/officeart/2018/5/layout/IconLeafLabelList"/>
    <dgm:cxn modelId="{9A00721D-E0D0-A94C-897D-07F818FD9F89}" type="presParOf" srcId="{84967F23-1542-4789-A417-A01F57A08817}" destId="{07AB0048-0856-41FE-BC58-91629D4F8E9A}" srcOrd="0" destOrd="0" presId="urn:microsoft.com/office/officeart/2018/5/layout/IconLeafLabelList"/>
    <dgm:cxn modelId="{D3350E9C-5819-484C-9A09-13160176C01E}" type="presParOf" srcId="{84967F23-1542-4789-A417-A01F57A08817}" destId="{A7AD9E11-7D45-422A-97E6-EDC3F59CD36B}" srcOrd="1" destOrd="0" presId="urn:microsoft.com/office/officeart/2018/5/layout/IconLeafLabelList"/>
    <dgm:cxn modelId="{7D50D143-AC94-7D40-81E8-A2E85F59C113}" type="presParOf" srcId="{84967F23-1542-4789-A417-A01F57A08817}" destId="{D5757F42-3B75-4DF1-81EB-BA9B4F50CA4E}" srcOrd="2" destOrd="0" presId="urn:microsoft.com/office/officeart/2018/5/layout/IconLeafLabelList"/>
    <dgm:cxn modelId="{66443694-DD01-1A46-AD37-B6ED5A6F3477}" type="presParOf" srcId="{84967F23-1542-4789-A417-A01F57A08817}" destId="{34DC9770-3335-4BCD-957F-72AE02E210C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36DD7E-D4D2-4D13-915C-9AD5A2BE84C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7EAF898-A8CD-497E-8F3E-7B0BDD67A5CC}">
      <dgm:prSet/>
      <dgm:spPr/>
      <dgm:t>
        <a:bodyPr/>
        <a:lstStyle/>
        <a:p>
          <a:r>
            <a:rPr lang="en-US" dirty="0"/>
            <a:t>Using an object to spark a discussion </a:t>
          </a:r>
        </a:p>
      </dgm:t>
    </dgm:pt>
    <dgm:pt modelId="{900E18F0-350D-46CC-BB5D-809B0F1EC51A}" type="parTrans" cxnId="{2BEAE554-CD9B-461B-94F1-B65A3DD84709}">
      <dgm:prSet/>
      <dgm:spPr/>
      <dgm:t>
        <a:bodyPr/>
        <a:lstStyle/>
        <a:p>
          <a:endParaRPr lang="en-US"/>
        </a:p>
      </dgm:t>
    </dgm:pt>
    <dgm:pt modelId="{5CA56047-2A8B-431D-B3E2-C281F9EA7022}" type="sibTrans" cxnId="{2BEAE554-CD9B-461B-94F1-B65A3DD84709}">
      <dgm:prSet/>
      <dgm:spPr/>
      <dgm:t>
        <a:bodyPr/>
        <a:lstStyle/>
        <a:p>
          <a:endParaRPr lang="en-US"/>
        </a:p>
      </dgm:t>
    </dgm:pt>
    <dgm:pt modelId="{ED11758A-7E04-4669-A59E-4F1D5A9CD237}">
      <dgm:prSet/>
      <dgm:spPr/>
      <dgm:t>
        <a:bodyPr/>
        <a:lstStyle/>
        <a:p>
          <a:r>
            <a:rPr lang="en-US" dirty="0"/>
            <a:t>Encourage participants to think, evaluate and imagine </a:t>
          </a:r>
        </a:p>
      </dgm:t>
    </dgm:pt>
    <dgm:pt modelId="{DB4752D4-9C49-4607-8F89-3BD5AF2A9039}" type="parTrans" cxnId="{00B7A6B8-66D4-4170-94EF-70D9E139F4DA}">
      <dgm:prSet/>
      <dgm:spPr/>
      <dgm:t>
        <a:bodyPr/>
        <a:lstStyle/>
        <a:p>
          <a:endParaRPr lang="en-US"/>
        </a:p>
      </dgm:t>
    </dgm:pt>
    <dgm:pt modelId="{DBD9E955-82D8-49F5-8BC3-AC07B70B5177}" type="sibTrans" cxnId="{00B7A6B8-66D4-4170-94EF-70D9E139F4DA}">
      <dgm:prSet/>
      <dgm:spPr/>
      <dgm:t>
        <a:bodyPr/>
        <a:lstStyle/>
        <a:p>
          <a:endParaRPr lang="en-US"/>
        </a:p>
      </dgm:t>
    </dgm:pt>
    <dgm:pt modelId="{38ED7543-53CB-46ED-8442-23D3ADA0871E}">
      <dgm:prSet/>
      <dgm:spPr/>
      <dgm:t>
        <a:bodyPr/>
        <a:lstStyle/>
        <a:p>
          <a:r>
            <a:rPr lang="en-US" dirty="0"/>
            <a:t>Linking museum objects using objects which can be found at home (realia) </a:t>
          </a:r>
        </a:p>
      </dgm:t>
    </dgm:pt>
    <dgm:pt modelId="{C3C70F8F-AF64-4EB1-B4D5-1695B58E43D8}" type="parTrans" cxnId="{63357435-1B08-4E07-80DE-0DD23E9F6593}">
      <dgm:prSet/>
      <dgm:spPr/>
      <dgm:t>
        <a:bodyPr/>
        <a:lstStyle/>
        <a:p>
          <a:endParaRPr lang="en-US"/>
        </a:p>
      </dgm:t>
    </dgm:pt>
    <dgm:pt modelId="{3C0F9768-B349-4798-BE28-7033DB9591A5}" type="sibTrans" cxnId="{63357435-1B08-4E07-80DE-0DD23E9F6593}">
      <dgm:prSet/>
      <dgm:spPr/>
      <dgm:t>
        <a:bodyPr/>
        <a:lstStyle/>
        <a:p>
          <a:endParaRPr lang="en-US"/>
        </a:p>
      </dgm:t>
    </dgm:pt>
    <dgm:pt modelId="{3DE37961-6171-4470-9637-7142E5A6AD57}">
      <dgm:prSet/>
      <dgm:spPr/>
      <dgm:t>
        <a:bodyPr/>
        <a:lstStyle/>
        <a:p>
          <a:r>
            <a:rPr lang="en-US"/>
            <a:t>Use objects for concept development (eg the raisins / dried fruit) </a:t>
          </a:r>
        </a:p>
      </dgm:t>
    </dgm:pt>
    <dgm:pt modelId="{9CB4349B-4F27-41A5-80ED-90BA5F6E5039}" type="parTrans" cxnId="{D809ADEF-5B6C-4A70-ABCF-DC44FECF871D}">
      <dgm:prSet/>
      <dgm:spPr/>
      <dgm:t>
        <a:bodyPr/>
        <a:lstStyle/>
        <a:p>
          <a:endParaRPr lang="en-US"/>
        </a:p>
      </dgm:t>
    </dgm:pt>
    <dgm:pt modelId="{9A9B43E4-488A-4978-886E-5541FE0160D8}" type="sibTrans" cxnId="{D809ADEF-5B6C-4A70-ABCF-DC44FECF871D}">
      <dgm:prSet/>
      <dgm:spPr/>
      <dgm:t>
        <a:bodyPr/>
        <a:lstStyle/>
        <a:p>
          <a:endParaRPr lang="en-US"/>
        </a:p>
      </dgm:t>
    </dgm:pt>
    <dgm:pt modelId="{10B8FDE9-F223-4615-A97C-520D24BF0432}">
      <dgm:prSet/>
      <dgm:spPr/>
      <dgm:t>
        <a:bodyPr/>
        <a:lstStyle/>
        <a:p>
          <a:r>
            <a:rPr lang="en-US"/>
            <a:t>Drawing on the familiar to the unfamiliar </a:t>
          </a:r>
        </a:p>
      </dgm:t>
    </dgm:pt>
    <dgm:pt modelId="{4DC7EFF8-CD13-412E-A0C3-1AA9EB439ED9}" type="parTrans" cxnId="{03BC532D-E7C4-4387-A661-FAF74DA2A3A6}">
      <dgm:prSet/>
      <dgm:spPr/>
      <dgm:t>
        <a:bodyPr/>
        <a:lstStyle/>
        <a:p>
          <a:endParaRPr lang="en-US"/>
        </a:p>
      </dgm:t>
    </dgm:pt>
    <dgm:pt modelId="{29C0AD4E-DD23-4BF9-B863-89AE47DCFD0A}" type="sibTrans" cxnId="{03BC532D-E7C4-4387-A661-FAF74DA2A3A6}">
      <dgm:prSet/>
      <dgm:spPr/>
      <dgm:t>
        <a:bodyPr/>
        <a:lstStyle/>
        <a:p>
          <a:endParaRPr lang="en-US"/>
        </a:p>
      </dgm:t>
    </dgm:pt>
    <dgm:pt modelId="{58A81D6D-D925-4619-B8CE-585AE9EE0585}">
      <dgm:prSet/>
      <dgm:spPr/>
      <dgm:t>
        <a:bodyPr/>
        <a:lstStyle/>
        <a:p>
          <a:r>
            <a:rPr lang="en-US"/>
            <a:t>Encourage participants to share ideas and contribute in a ‘safe space’</a:t>
          </a:r>
        </a:p>
      </dgm:t>
    </dgm:pt>
    <dgm:pt modelId="{8D7207CB-8F8B-46E7-A598-EF5988664C9E}" type="parTrans" cxnId="{F7A079E1-32B3-4189-AE36-86F7CA2227BD}">
      <dgm:prSet/>
      <dgm:spPr/>
      <dgm:t>
        <a:bodyPr/>
        <a:lstStyle/>
        <a:p>
          <a:endParaRPr lang="en-US"/>
        </a:p>
      </dgm:t>
    </dgm:pt>
    <dgm:pt modelId="{EF4355A7-76A2-4053-8B2E-59403FCD501C}" type="sibTrans" cxnId="{F7A079E1-32B3-4189-AE36-86F7CA2227BD}">
      <dgm:prSet/>
      <dgm:spPr/>
      <dgm:t>
        <a:bodyPr/>
        <a:lstStyle/>
        <a:p>
          <a:endParaRPr lang="en-US"/>
        </a:p>
      </dgm:t>
    </dgm:pt>
    <dgm:pt modelId="{FAF55889-3D11-1440-B6E0-FE0673C5B755}">
      <dgm:prSet/>
      <dgm:spPr/>
      <dgm:t>
        <a:bodyPr/>
        <a:lstStyle/>
        <a:p>
          <a:r>
            <a:rPr lang="en-GB" dirty="0"/>
            <a:t>Use objects to describe, speculate and evaluate </a:t>
          </a:r>
        </a:p>
      </dgm:t>
    </dgm:pt>
    <dgm:pt modelId="{C59F69B2-B1AF-2C40-A846-5D896CFDD716}" type="parTrans" cxnId="{44C1642E-44A1-214B-9D84-EB168D2731F4}">
      <dgm:prSet/>
      <dgm:spPr/>
    </dgm:pt>
    <dgm:pt modelId="{9BFE0A23-151F-E548-A214-2F68CC82E3D1}" type="sibTrans" cxnId="{44C1642E-44A1-214B-9D84-EB168D2731F4}">
      <dgm:prSet/>
      <dgm:spPr/>
    </dgm:pt>
    <dgm:pt modelId="{4F936FD8-2440-9843-BB37-60DE293D2E69}" type="pres">
      <dgm:prSet presAssocID="{1336DD7E-D4D2-4D13-915C-9AD5A2BE84CB}" presName="vert0" presStyleCnt="0">
        <dgm:presLayoutVars>
          <dgm:dir/>
          <dgm:animOne val="branch"/>
          <dgm:animLvl val="lvl"/>
        </dgm:presLayoutVars>
      </dgm:prSet>
      <dgm:spPr/>
    </dgm:pt>
    <dgm:pt modelId="{A7D80FB0-0287-9C4B-B9FB-73DBA99EF20F}" type="pres">
      <dgm:prSet presAssocID="{97EAF898-A8CD-497E-8F3E-7B0BDD67A5CC}" presName="thickLine" presStyleLbl="alignNode1" presStyleIdx="0" presStyleCnt="7"/>
      <dgm:spPr/>
    </dgm:pt>
    <dgm:pt modelId="{74F174D8-7CA9-9446-B6D5-C4694DA5DD07}" type="pres">
      <dgm:prSet presAssocID="{97EAF898-A8CD-497E-8F3E-7B0BDD67A5CC}" presName="horz1" presStyleCnt="0"/>
      <dgm:spPr/>
    </dgm:pt>
    <dgm:pt modelId="{B337ACD0-2C83-0C49-B2AF-3D43BD5E8989}" type="pres">
      <dgm:prSet presAssocID="{97EAF898-A8CD-497E-8F3E-7B0BDD67A5CC}" presName="tx1" presStyleLbl="revTx" presStyleIdx="0" presStyleCnt="7"/>
      <dgm:spPr/>
    </dgm:pt>
    <dgm:pt modelId="{DDBEDE05-2E4F-7A48-A198-8E28A38CBF7E}" type="pres">
      <dgm:prSet presAssocID="{97EAF898-A8CD-497E-8F3E-7B0BDD67A5CC}" presName="vert1" presStyleCnt="0"/>
      <dgm:spPr/>
    </dgm:pt>
    <dgm:pt modelId="{1206DA41-6AF2-BE47-B470-17F7919A2A9C}" type="pres">
      <dgm:prSet presAssocID="{FAF55889-3D11-1440-B6E0-FE0673C5B755}" presName="thickLine" presStyleLbl="alignNode1" presStyleIdx="1" presStyleCnt="7"/>
      <dgm:spPr/>
    </dgm:pt>
    <dgm:pt modelId="{1BE6949A-6256-5E4B-ABB7-28756C4911EB}" type="pres">
      <dgm:prSet presAssocID="{FAF55889-3D11-1440-B6E0-FE0673C5B755}" presName="horz1" presStyleCnt="0"/>
      <dgm:spPr/>
    </dgm:pt>
    <dgm:pt modelId="{3A4C0B5C-9ED5-AB44-8EB9-3AFBB2F7A34B}" type="pres">
      <dgm:prSet presAssocID="{FAF55889-3D11-1440-B6E0-FE0673C5B755}" presName="tx1" presStyleLbl="revTx" presStyleIdx="1" presStyleCnt="7"/>
      <dgm:spPr/>
    </dgm:pt>
    <dgm:pt modelId="{A4AA5F7C-B856-4F4D-BB98-75724D4A55FE}" type="pres">
      <dgm:prSet presAssocID="{FAF55889-3D11-1440-B6E0-FE0673C5B755}" presName="vert1" presStyleCnt="0"/>
      <dgm:spPr/>
    </dgm:pt>
    <dgm:pt modelId="{AFBA9858-51A4-E64F-88DB-7E0175B22E70}" type="pres">
      <dgm:prSet presAssocID="{ED11758A-7E04-4669-A59E-4F1D5A9CD237}" presName="thickLine" presStyleLbl="alignNode1" presStyleIdx="2" presStyleCnt="7"/>
      <dgm:spPr/>
    </dgm:pt>
    <dgm:pt modelId="{1A19A08B-5267-434F-8575-A22B29AFF255}" type="pres">
      <dgm:prSet presAssocID="{ED11758A-7E04-4669-A59E-4F1D5A9CD237}" presName="horz1" presStyleCnt="0"/>
      <dgm:spPr/>
    </dgm:pt>
    <dgm:pt modelId="{424CC342-47C0-6041-8AE0-0DC82147D526}" type="pres">
      <dgm:prSet presAssocID="{ED11758A-7E04-4669-A59E-4F1D5A9CD237}" presName="tx1" presStyleLbl="revTx" presStyleIdx="2" presStyleCnt="7"/>
      <dgm:spPr/>
    </dgm:pt>
    <dgm:pt modelId="{BCBCD14D-4B76-7542-AE04-A385F702D470}" type="pres">
      <dgm:prSet presAssocID="{ED11758A-7E04-4669-A59E-4F1D5A9CD237}" presName="vert1" presStyleCnt="0"/>
      <dgm:spPr/>
    </dgm:pt>
    <dgm:pt modelId="{1ABDBE1D-0325-CE41-BD46-B4DE312B1FB4}" type="pres">
      <dgm:prSet presAssocID="{38ED7543-53CB-46ED-8442-23D3ADA0871E}" presName="thickLine" presStyleLbl="alignNode1" presStyleIdx="3" presStyleCnt="7"/>
      <dgm:spPr/>
    </dgm:pt>
    <dgm:pt modelId="{C185E869-5EEC-F147-9E7F-73838D9ADB95}" type="pres">
      <dgm:prSet presAssocID="{38ED7543-53CB-46ED-8442-23D3ADA0871E}" presName="horz1" presStyleCnt="0"/>
      <dgm:spPr/>
    </dgm:pt>
    <dgm:pt modelId="{06AD53D5-BEC2-F946-A355-1776D4DD2C89}" type="pres">
      <dgm:prSet presAssocID="{38ED7543-53CB-46ED-8442-23D3ADA0871E}" presName="tx1" presStyleLbl="revTx" presStyleIdx="3" presStyleCnt="7"/>
      <dgm:spPr/>
    </dgm:pt>
    <dgm:pt modelId="{8043192D-D9F0-B448-9109-457841399725}" type="pres">
      <dgm:prSet presAssocID="{38ED7543-53CB-46ED-8442-23D3ADA0871E}" presName="vert1" presStyleCnt="0"/>
      <dgm:spPr/>
    </dgm:pt>
    <dgm:pt modelId="{443E861E-8F1A-FB4D-8A18-E44F2588431A}" type="pres">
      <dgm:prSet presAssocID="{3DE37961-6171-4470-9637-7142E5A6AD57}" presName="thickLine" presStyleLbl="alignNode1" presStyleIdx="4" presStyleCnt="7"/>
      <dgm:spPr/>
    </dgm:pt>
    <dgm:pt modelId="{E709F294-C130-344B-A567-377510BE9E3A}" type="pres">
      <dgm:prSet presAssocID="{3DE37961-6171-4470-9637-7142E5A6AD57}" presName="horz1" presStyleCnt="0"/>
      <dgm:spPr/>
    </dgm:pt>
    <dgm:pt modelId="{BA59CFC6-D8F8-5D4F-8C8E-8C1B59D001B1}" type="pres">
      <dgm:prSet presAssocID="{3DE37961-6171-4470-9637-7142E5A6AD57}" presName="tx1" presStyleLbl="revTx" presStyleIdx="4" presStyleCnt="7"/>
      <dgm:spPr/>
    </dgm:pt>
    <dgm:pt modelId="{4A952282-3095-7147-B833-2152E5E8E913}" type="pres">
      <dgm:prSet presAssocID="{3DE37961-6171-4470-9637-7142E5A6AD57}" presName="vert1" presStyleCnt="0"/>
      <dgm:spPr/>
    </dgm:pt>
    <dgm:pt modelId="{C3DF4F05-C727-4447-A989-06BC5B4EF71B}" type="pres">
      <dgm:prSet presAssocID="{10B8FDE9-F223-4615-A97C-520D24BF0432}" presName="thickLine" presStyleLbl="alignNode1" presStyleIdx="5" presStyleCnt="7"/>
      <dgm:spPr/>
    </dgm:pt>
    <dgm:pt modelId="{70C69367-09F7-5A47-B3A6-BD2E1B7D8362}" type="pres">
      <dgm:prSet presAssocID="{10B8FDE9-F223-4615-A97C-520D24BF0432}" presName="horz1" presStyleCnt="0"/>
      <dgm:spPr/>
    </dgm:pt>
    <dgm:pt modelId="{68D51A3B-7D8D-E54B-9384-F197E9713B87}" type="pres">
      <dgm:prSet presAssocID="{10B8FDE9-F223-4615-A97C-520D24BF0432}" presName="tx1" presStyleLbl="revTx" presStyleIdx="5" presStyleCnt="7"/>
      <dgm:spPr/>
    </dgm:pt>
    <dgm:pt modelId="{DA8B235A-49F4-0F4E-B5EF-C7501EA8B2BC}" type="pres">
      <dgm:prSet presAssocID="{10B8FDE9-F223-4615-A97C-520D24BF0432}" presName="vert1" presStyleCnt="0"/>
      <dgm:spPr/>
    </dgm:pt>
    <dgm:pt modelId="{CFCE4ED8-F1A3-2242-90CF-D276B044AE43}" type="pres">
      <dgm:prSet presAssocID="{58A81D6D-D925-4619-B8CE-585AE9EE0585}" presName="thickLine" presStyleLbl="alignNode1" presStyleIdx="6" presStyleCnt="7"/>
      <dgm:spPr/>
    </dgm:pt>
    <dgm:pt modelId="{CEA9F3BA-F5C0-D640-AEF4-49ABD4868036}" type="pres">
      <dgm:prSet presAssocID="{58A81D6D-D925-4619-B8CE-585AE9EE0585}" presName="horz1" presStyleCnt="0"/>
      <dgm:spPr/>
    </dgm:pt>
    <dgm:pt modelId="{EE78BCE0-128A-5345-BB3E-ED614BDE8FA2}" type="pres">
      <dgm:prSet presAssocID="{58A81D6D-D925-4619-B8CE-585AE9EE0585}" presName="tx1" presStyleLbl="revTx" presStyleIdx="6" presStyleCnt="7"/>
      <dgm:spPr/>
    </dgm:pt>
    <dgm:pt modelId="{FF1DDF5D-4705-E741-B1F1-B72C5B7D7BD2}" type="pres">
      <dgm:prSet presAssocID="{58A81D6D-D925-4619-B8CE-585AE9EE0585}" presName="vert1" presStyleCnt="0"/>
      <dgm:spPr/>
    </dgm:pt>
  </dgm:ptLst>
  <dgm:cxnLst>
    <dgm:cxn modelId="{34371818-F6B2-C045-94FD-9E14598733E3}" type="presOf" srcId="{ED11758A-7E04-4669-A59E-4F1D5A9CD237}" destId="{424CC342-47C0-6041-8AE0-0DC82147D526}" srcOrd="0" destOrd="0" presId="urn:microsoft.com/office/officeart/2008/layout/LinedList"/>
    <dgm:cxn modelId="{E4F88423-34EF-174F-A24E-3EFB961AACEB}" type="presOf" srcId="{1336DD7E-D4D2-4D13-915C-9AD5A2BE84CB}" destId="{4F936FD8-2440-9843-BB37-60DE293D2E69}" srcOrd="0" destOrd="0" presId="urn:microsoft.com/office/officeart/2008/layout/LinedList"/>
    <dgm:cxn modelId="{03BC532D-E7C4-4387-A661-FAF74DA2A3A6}" srcId="{1336DD7E-D4D2-4D13-915C-9AD5A2BE84CB}" destId="{10B8FDE9-F223-4615-A97C-520D24BF0432}" srcOrd="5" destOrd="0" parTransId="{4DC7EFF8-CD13-412E-A0C3-1AA9EB439ED9}" sibTransId="{29C0AD4E-DD23-4BF9-B863-89AE47DCFD0A}"/>
    <dgm:cxn modelId="{44C1642E-44A1-214B-9D84-EB168D2731F4}" srcId="{1336DD7E-D4D2-4D13-915C-9AD5A2BE84CB}" destId="{FAF55889-3D11-1440-B6E0-FE0673C5B755}" srcOrd="1" destOrd="0" parTransId="{C59F69B2-B1AF-2C40-A846-5D896CFDD716}" sibTransId="{9BFE0A23-151F-E548-A214-2F68CC82E3D1}"/>
    <dgm:cxn modelId="{63357435-1B08-4E07-80DE-0DD23E9F6593}" srcId="{1336DD7E-D4D2-4D13-915C-9AD5A2BE84CB}" destId="{38ED7543-53CB-46ED-8442-23D3ADA0871E}" srcOrd="3" destOrd="0" parTransId="{C3C70F8F-AF64-4EB1-B4D5-1695B58E43D8}" sibTransId="{3C0F9768-B349-4798-BE28-7033DB9591A5}"/>
    <dgm:cxn modelId="{E8023141-E305-4941-9FF6-A19805CC4645}" type="presOf" srcId="{FAF55889-3D11-1440-B6E0-FE0673C5B755}" destId="{3A4C0B5C-9ED5-AB44-8EB9-3AFBB2F7A34B}" srcOrd="0" destOrd="0" presId="urn:microsoft.com/office/officeart/2008/layout/LinedList"/>
    <dgm:cxn modelId="{E833774D-F968-4F4B-9B5D-4AF6F11CD25C}" type="presOf" srcId="{58A81D6D-D925-4619-B8CE-585AE9EE0585}" destId="{EE78BCE0-128A-5345-BB3E-ED614BDE8FA2}" srcOrd="0" destOrd="0" presId="urn:microsoft.com/office/officeart/2008/layout/LinedList"/>
    <dgm:cxn modelId="{2BEAE554-CD9B-461B-94F1-B65A3DD84709}" srcId="{1336DD7E-D4D2-4D13-915C-9AD5A2BE84CB}" destId="{97EAF898-A8CD-497E-8F3E-7B0BDD67A5CC}" srcOrd="0" destOrd="0" parTransId="{900E18F0-350D-46CC-BB5D-809B0F1EC51A}" sibTransId="{5CA56047-2A8B-431D-B3E2-C281F9EA7022}"/>
    <dgm:cxn modelId="{E9B91EB8-52EC-C54E-BB18-B99DA9717B5B}" type="presOf" srcId="{38ED7543-53CB-46ED-8442-23D3ADA0871E}" destId="{06AD53D5-BEC2-F946-A355-1776D4DD2C89}" srcOrd="0" destOrd="0" presId="urn:microsoft.com/office/officeart/2008/layout/LinedList"/>
    <dgm:cxn modelId="{00B7A6B8-66D4-4170-94EF-70D9E139F4DA}" srcId="{1336DD7E-D4D2-4D13-915C-9AD5A2BE84CB}" destId="{ED11758A-7E04-4669-A59E-4F1D5A9CD237}" srcOrd="2" destOrd="0" parTransId="{DB4752D4-9C49-4607-8F89-3BD5AF2A9039}" sibTransId="{DBD9E955-82D8-49F5-8BC3-AC07B70B5177}"/>
    <dgm:cxn modelId="{26F68DB9-193E-CA45-A65B-E407D9D2D068}" type="presOf" srcId="{10B8FDE9-F223-4615-A97C-520D24BF0432}" destId="{68D51A3B-7D8D-E54B-9384-F197E9713B87}" srcOrd="0" destOrd="0" presId="urn:microsoft.com/office/officeart/2008/layout/LinedList"/>
    <dgm:cxn modelId="{F7A079E1-32B3-4189-AE36-86F7CA2227BD}" srcId="{1336DD7E-D4D2-4D13-915C-9AD5A2BE84CB}" destId="{58A81D6D-D925-4619-B8CE-585AE9EE0585}" srcOrd="6" destOrd="0" parTransId="{8D7207CB-8F8B-46E7-A598-EF5988664C9E}" sibTransId="{EF4355A7-76A2-4053-8B2E-59403FCD501C}"/>
    <dgm:cxn modelId="{C5F766EE-A18E-E24B-82E6-819F56454473}" type="presOf" srcId="{3DE37961-6171-4470-9637-7142E5A6AD57}" destId="{BA59CFC6-D8F8-5D4F-8C8E-8C1B59D001B1}" srcOrd="0" destOrd="0" presId="urn:microsoft.com/office/officeart/2008/layout/LinedList"/>
    <dgm:cxn modelId="{D809ADEF-5B6C-4A70-ABCF-DC44FECF871D}" srcId="{1336DD7E-D4D2-4D13-915C-9AD5A2BE84CB}" destId="{3DE37961-6171-4470-9637-7142E5A6AD57}" srcOrd="4" destOrd="0" parTransId="{9CB4349B-4F27-41A5-80ED-90BA5F6E5039}" sibTransId="{9A9B43E4-488A-4978-886E-5541FE0160D8}"/>
    <dgm:cxn modelId="{C8A48BFC-6B29-9A40-A6AD-FDF853047A14}" type="presOf" srcId="{97EAF898-A8CD-497E-8F3E-7B0BDD67A5CC}" destId="{B337ACD0-2C83-0C49-B2AF-3D43BD5E8989}" srcOrd="0" destOrd="0" presId="urn:microsoft.com/office/officeart/2008/layout/LinedList"/>
    <dgm:cxn modelId="{AFA5F4EC-07FE-7A4E-AAF8-0D5040063F32}" type="presParOf" srcId="{4F936FD8-2440-9843-BB37-60DE293D2E69}" destId="{A7D80FB0-0287-9C4B-B9FB-73DBA99EF20F}" srcOrd="0" destOrd="0" presId="urn:microsoft.com/office/officeart/2008/layout/LinedList"/>
    <dgm:cxn modelId="{63C42FF5-4339-C84C-B649-06903DD99117}" type="presParOf" srcId="{4F936FD8-2440-9843-BB37-60DE293D2E69}" destId="{74F174D8-7CA9-9446-B6D5-C4694DA5DD07}" srcOrd="1" destOrd="0" presId="urn:microsoft.com/office/officeart/2008/layout/LinedList"/>
    <dgm:cxn modelId="{97C51C2B-4EEB-EE46-9EA9-751186313E81}" type="presParOf" srcId="{74F174D8-7CA9-9446-B6D5-C4694DA5DD07}" destId="{B337ACD0-2C83-0C49-B2AF-3D43BD5E8989}" srcOrd="0" destOrd="0" presId="urn:microsoft.com/office/officeart/2008/layout/LinedList"/>
    <dgm:cxn modelId="{55B1529D-C27A-314C-BDFB-8F37899413AF}" type="presParOf" srcId="{74F174D8-7CA9-9446-B6D5-C4694DA5DD07}" destId="{DDBEDE05-2E4F-7A48-A198-8E28A38CBF7E}" srcOrd="1" destOrd="0" presId="urn:microsoft.com/office/officeart/2008/layout/LinedList"/>
    <dgm:cxn modelId="{BD45278A-4BC6-CD45-8737-C7C77BDDBA2F}" type="presParOf" srcId="{4F936FD8-2440-9843-BB37-60DE293D2E69}" destId="{1206DA41-6AF2-BE47-B470-17F7919A2A9C}" srcOrd="2" destOrd="0" presId="urn:microsoft.com/office/officeart/2008/layout/LinedList"/>
    <dgm:cxn modelId="{5D28DE01-4F4B-0F4D-99C6-2CFA38C923D4}" type="presParOf" srcId="{4F936FD8-2440-9843-BB37-60DE293D2E69}" destId="{1BE6949A-6256-5E4B-ABB7-28756C4911EB}" srcOrd="3" destOrd="0" presId="urn:microsoft.com/office/officeart/2008/layout/LinedList"/>
    <dgm:cxn modelId="{A51EDA59-E276-2545-B68D-2781EB5EFA41}" type="presParOf" srcId="{1BE6949A-6256-5E4B-ABB7-28756C4911EB}" destId="{3A4C0B5C-9ED5-AB44-8EB9-3AFBB2F7A34B}" srcOrd="0" destOrd="0" presId="urn:microsoft.com/office/officeart/2008/layout/LinedList"/>
    <dgm:cxn modelId="{0461467D-F5F5-6C4F-89D1-26AA9DADC1D4}" type="presParOf" srcId="{1BE6949A-6256-5E4B-ABB7-28756C4911EB}" destId="{A4AA5F7C-B856-4F4D-BB98-75724D4A55FE}" srcOrd="1" destOrd="0" presId="urn:microsoft.com/office/officeart/2008/layout/LinedList"/>
    <dgm:cxn modelId="{BDAB11F8-C190-B748-8F4E-BE22E5F44F05}" type="presParOf" srcId="{4F936FD8-2440-9843-BB37-60DE293D2E69}" destId="{AFBA9858-51A4-E64F-88DB-7E0175B22E70}" srcOrd="4" destOrd="0" presId="urn:microsoft.com/office/officeart/2008/layout/LinedList"/>
    <dgm:cxn modelId="{9B69712B-357D-E34B-851E-97A9F747B397}" type="presParOf" srcId="{4F936FD8-2440-9843-BB37-60DE293D2E69}" destId="{1A19A08B-5267-434F-8575-A22B29AFF255}" srcOrd="5" destOrd="0" presId="urn:microsoft.com/office/officeart/2008/layout/LinedList"/>
    <dgm:cxn modelId="{06180AED-6B37-874E-91B1-9188C355D41B}" type="presParOf" srcId="{1A19A08B-5267-434F-8575-A22B29AFF255}" destId="{424CC342-47C0-6041-8AE0-0DC82147D526}" srcOrd="0" destOrd="0" presId="urn:microsoft.com/office/officeart/2008/layout/LinedList"/>
    <dgm:cxn modelId="{42ED3FD3-1310-C048-A668-E3F4780E81CF}" type="presParOf" srcId="{1A19A08B-5267-434F-8575-A22B29AFF255}" destId="{BCBCD14D-4B76-7542-AE04-A385F702D470}" srcOrd="1" destOrd="0" presId="urn:microsoft.com/office/officeart/2008/layout/LinedList"/>
    <dgm:cxn modelId="{CADADCB7-229D-7E42-9856-33441718BA89}" type="presParOf" srcId="{4F936FD8-2440-9843-BB37-60DE293D2E69}" destId="{1ABDBE1D-0325-CE41-BD46-B4DE312B1FB4}" srcOrd="6" destOrd="0" presId="urn:microsoft.com/office/officeart/2008/layout/LinedList"/>
    <dgm:cxn modelId="{E2254643-006A-C640-B236-FDADE08C8104}" type="presParOf" srcId="{4F936FD8-2440-9843-BB37-60DE293D2E69}" destId="{C185E869-5EEC-F147-9E7F-73838D9ADB95}" srcOrd="7" destOrd="0" presId="urn:microsoft.com/office/officeart/2008/layout/LinedList"/>
    <dgm:cxn modelId="{D405BB08-0AEA-CB4D-BA79-3C6F209B0562}" type="presParOf" srcId="{C185E869-5EEC-F147-9E7F-73838D9ADB95}" destId="{06AD53D5-BEC2-F946-A355-1776D4DD2C89}" srcOrd="0" destOrd="0" presId="urn:microsoft.com/office/officeart/2008/layout/LinedList"/>
    <dgm:cxn modelId="{1C62871B-8001-EC4B-8F95-F40E2B75E025}" type="presParOf" srcId="{C185E869-5EEC-F147-9E7F-73838D9ADB95}" destId="{8043192D-D9F0-B448-9109-457841399725}" srcOrd="1" destOrd="0" presId="urn:microsoft.com/office/officeart/2008/layout/LinedList"/>
    <dgm:cxn modelId="{3A04A4A6-48D7-C246-A6D3-0F28B4B57C0F}" type="presParOf" srcId="{4F936FD8-2440-9843-BB37-60DE293D2E69}" destId="{443E861E-8F1A-FB4D-8A18-E44F2588431A}" srcOrd="8" destOrd="0" presId="urn:microsoft.com/office/officeart/2008/layout/LinedList"/>
    <dgm:cxn modelId="{6C99837A-9B1B-9240-9500-8D8D8A2C4A4C}" type="presParOf" srcId="{4F936FD8-2440-9843-BB37-60DE293D2E69}" destId="{E709F294-C130-344B-A567-377510BE9E3A}" srcOrd="9" destOrd="0" presId="urn:microsoft.com/office/officeart/2008/layout/LinedList"/>
    <dgm:cxn modelId="{BE997AEA-3F6B-3F42-B54E-3336799D2EFE}" type="presParOf" srcId="{E709F294-C130-344B-A567-377510BE9E3A}" destId="{BA59CFC6-D8F8-5D4F-8C8E-8C1B59D001B1}" srcOrd="0" destOrd="0" presId="urn:microsoft.com/office/officeart/2008/layout/LinedList"/>
    <dgm:cxn modelId="{B1D35002-7AC4-FD4A-8250-A78D61149ABB}" type="presParOf" srcId="{E709F294-C130-344B-A567-377510BE9E3A}" destId="{4A952282-3095-7147-B833-2152E5E8E913}" srcOrd="1" destOrd="0" presId="urn:microsoft.com/office/officeart/2008/layout/LinedList"/>
    <dgm:cxn modelId="{87416660-9C07-A245-A490-7A7FC9B830B6}" type="presParOf" srcId="{4F936FD8-2440-9843-BB37-60DE293D2E69}" destId="{C3DF4F05-C727-4447-A989-06BC5B4EF71B}" srcOrd="10" destOrd="0" presId="urn:microsoft.com/office/officeart/2008/layout/LinedList"/>
    <dgm:cxn modelId="{195CB46B-5D35-B148-A186-423EB48B9581}" type="presParOf" srcId="{4F936FD8-2440-9843-BB37-60DE293D2E69}" destId="{70C69367-09F7-5A47-B3A6-BD2E1B7D8362}" srcOrd="11" destOrd="0" presId="urn:microsoft.com/office/officeart/2008/layout/LinedList"/>
    <dgm:cxn modelId="{04CD3397-6B9D-9141-AC34-CA648E6A2092}" type="presParOf" srcId="{70C69367-09F7-5A47-B3A6-BD2E1B7D8362}" destId="{68D51A3B-7D8D-E54B-9384-F197E9713B87}" srcOrd="0" destOrd="0" presId="urn:microsoft.com/office/officeart/2008/layout/LinedList"/>
    <dgm:cxn modelId="{73527561-B26B-9248-9308-67BF8CB1DAF0}" type="presParOf" srcId="{70C69367-09F7-5A47-B3A6-BD2E1B7D8362}" destId="{DA8B235A-49F4-0F4E-B5EF-C7501EA8B2BC}" srcOrd="1" destOrd="0" presId="urn:microsoft.com/office/officeart/2008/layout/LinedList"/>
    <dgm:cxn modelId="{B5A24DAB-FB9A-3B40-AB51-BF563A65B90C}" type="presParOf" srcId="{4F936FD8-2440-9843-BB37-60DE293D2E69}" destId="{CFCE4ED8-F1A3-2242-90CF-D276B044AE43}" srcOrd="12" destOrd="0" presId="urn:microsoft.com/office/officeart/2008/layout/LinedList"/>
    <dgm:cxn modelId="{AE4E7AC0-80DA-EE40-9246-00787701A815}" type="presParOf" srcId="{4F936FD8-2440-9843-BB37-60DE293D2E69}" destId="{CEA9F3BA-F5C0-D640-AEF4-49ABD4868036}" srcOrd="13" destOrd="0" presId="urn:microsoft.com/office/officeart/2008/layout/LinedList"/>
    <dgm:cxn modelId="{375039CF-BE63-5645-8C9C-AD467875BBDB}" type="presParOf" srcId="{CEA9F3BA-F5C0-D640-AEF4-49ABD4868036}" destId="{EE78BCE0-128A-5345-BB3E-ED614BDE8FA2}" srcOrd="0" destOrd="0" presId="urn:microsoft.com/office/officeart/2008/layout/LinedList"/>
    <dgm:cxn modelId="{B3B041C9-30A8-C747-8F9F-244A3D1FA7E0}" type="presParOf" srcId="{CEA9F3BA-F5C0-D640-AEF4-49ABD4868036}" destId="{FF1DDF5D-4705-E741-B1F1-B72C5B7D7B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3076D-23B2-41E9-97BF-5371EA35333F}">
      <dsp:nvSpPr>
        <dsp:cNvPr id="0" name=""/>
        <dsp:cNvSpPr/>
      </dsp:nvSpPr>
      <dsp:spPr>
        <a:xfrm>
          <a:off x="1182819" y="0"/>
          <a:ext cx="1267128" cy="122003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6A3410-9ACB-42FD-BB49-4B415FC89A7A}">
      <dsp:nvSpPr>
        <dsp:cNvPr id="0" name=""/>
        <dsp:cNvSpPr/>
      </dsp:nvSpPr>
      <dsp:spPr>
        <a:xfrm>
          <a:off x="6200" y="1454712"/>
          <a:ext cx="3620367" cy="52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dirty="0"/>
            <a:t>Learning objectives </a:t>
          </a:r>
        </a:p>
      </dsp:txBody>
      <dsp:txXfrm>
        <a:off x="6200" y="1454712"/>
        <a:ext cx="3620367" cy="522870"/>
      </dsp:txXfrm>
    </dsp:sp>
    <dsp:sp modelId="{F8B5DEC6-6D29-4E12-8A46-98A17D337490}">
      <dsp:nvSpPr>
        <dsp:cNvPr id="0" name=""/>
        <dsp:cNvSpPr/>
      </dsp:nvSpPr>
      <dsp:spPr>
        <a:xfrm>
          <a:off x="6200" y="2086737"/>
          <a:ext cx="3620367" cy="3581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What is OBL? </a:t>
          </a:r>
        </a:p>
        <a:p>
          <a:pPr marL="0" lvl="0" indent="0" algn="ctr" defTabSz="755650">
            <a:lnSpc>
              <a:spcPct val="100000"/>
            </a:lnSpc>
            <a:spcBef>
              <a:spcPct val="0"/>
            </a:spcBef>
            <a:spcAft>
              <a:spcPct val="35000"/>
            </a:spcAft>
            <a:buNone/>
          </a:pPr>
          <a:r>
            <a:rPr lang="en-US" sz="1700" kern="1200" dirty="0"/>
            <a:t> Understand how to use OBL with learners online / onsite </a:t>
          </a:r>
        </a:p>
        <a:p>
          <a:pPr marL="0" lvl="0" indent="0" algn="ctr" defTabSz="755650">
            <a:lnSpc>
              <a:spcPct val="100000"/>
            </a:lnSpc>
            <a:spcBef>
              <a:spcPct val="0"/>
            </a:spcBef>
            <a:spcAft>
              <a:spcPct val="35000"/>
            </a:spcAft>
            <a:buNone/>
          </a:pPr>
          <a:r>
            <a:rPr lang="en-US" sz="1700" kern="1200" dirty="0"/>
            <a:t>Types of questions to use when working with OBL online / onsite</a:t>
          </a:r>
        </a:p>
        <a:p>
          <a:pPr marL="0" lvl="0" indent="0" algn="ctr" defTabSz="755650">
            <a:lnSpc>
              <a:spcPct val="100000"/>
            </a:lnSpc>
            <a:spcBef>
              <a:spcPct val="0"/>
            </a:spcBef>
            <a:spcAft>
              <a:spcPct val="35000"/>
            </a:spcAft>
            <a:buNone/>
          </a:pPr>
          <a:r>
            <a:rPr lang="en-GB" sz="1700" kern="1200" dirty="0"/>
            <a:t>Think in a creative and critical way about using objects in the classroom;</a:t>
          </a:r>
          <a:endParaRPr lang="en-US" sz="1700" kern="1200" dirty="0"/>
        </a:p>
        <a:p>
          <a:pPr marL="0" lvl="0" indent="0" algn="ctr" defTabSz="755650">
            <a:lnSpc>
              <a:spcPct val="100000"/>
            </a:lnSpc>
            <a:spcBef>
              <a:spcPct val="0"/>
            </a:spcBef>
            <a:spcAft>
              <a:spcPct val="35000"/>
            </a:spcAft>
            <a:buNone/>
          </a:pPr>
          <a:r>
            <a:rPr lang="en-GB" sz="1700" kern="1200" dirty="0"/>
            <a:t>Explore different ways of teaching through objects; </a:t>
          </a:r>
        </a:p>
        <a:p>
          <a:pPr marL="0" lvl="0" indent="0" algn="ctr" defTabSz="755650">
            <a:lnSpc>
              <a:spcPct val="100000"/>
            </a:lnSpc>
            <a:spcBef>
              <a:spcPct val="0"/>
            </a:spcBef>
            <a:spcAft>
              <a:spcPct val="35000"/>
            </a:spcAft>
            <a:buNone/>
          </a:pPr>
          <a:r>
            <a:rPr lang="en-GB" sz="1700" kern="1200" dirty="0"/>
            <a:t>Use OBL for interdisciplinary and cross-curricular teaching. </a:t>
          </a:r>
        </a:p>
        <a:p>
          <a:pPr marL="0" lvl="0" indent="0" algn="ctr" defTabSz="755650">
            <a:lnSpc>
              <a:spcPct val="100000"/>
            </a:lnSpc>
            <a:spcBef>
              <a:spcPct val="0"/>
            </a:spcBef>
            <a:spcAft>
              <a:spcPct val="35000"/>
            </a:spcAft>
            <a:buNone/>
          </a:pPr>
          <a:r>
            <a:rPr lang="en-US" sz="1700" kern="1200"/>
            <a:t> </a:t>
          </a:r>
          <a:endParaRPr lang="en-US" sz="1700" kern="1200" dirty="0"/>
        </a:p>
      </dsp:txBody>
      <dsp:txXfrm>
        <a:off x="6200" y="2086737"/>
        <a:ext cx="3620367" cy="3581650"/>
      </dsp:txXfrm>
    </dsp:sp>
    <dsp:sp modelId="{814D5C38-235D-4D0C-8661-8CCF1094F4EF}">
      <dsp:nvSpPr>
        <dsp:cNvPr id="0" name=""/>
        <dsp:cNvSpPr/>
      </dsp:nvSpPr>
      <dsp:spPr>
        <a:xfrm>
          <a:off x="5436751" y="0"/>
          <a:ext cx="1267128" cy="122003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8BD1D2-6BEE-40D1-A2FC-9A3AC6E965E5}">
      <dsp:nvSpPr>
        <dsp:cNvPr id="0" name=""/>
        <dsp:cNvSpPr/>
      </dsp:nvSpPr>
      <dsp:spPr>
        <a:xfrm>
          <a:off x="4260132" y="1454712"/>
          <a:ext cx="3620367" cy="52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a:t>Learning outcomes</a:t>
          </a:r>
        </a:p>
      </dsp:txBody>
      <dsp:txXfrm>
        <a:off x="4260132" y="1454712"/>
        <a:ext cx="3620367" cy="522870"/>
      </dsp:txXfrm>
    </dsp:sp>
    <dsp:sp modelId="{41325BDF-D827-49F6-8652-D6E1F548646C}">
      <dsp:nvSpPr>
        <dsp:cNvPr id="0" name=""/>
        <dsp:cNvSpPr/>
      </dsp:nvSpPr>
      <dsp:spPr>
        <a:xfrm>
          <a:off x="4260132" y="2086737"/>
          <a:ext cx="3620367" cy="3581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Describe key features of OBL for use in museum learning </a:t>
          </a:r>
        </a:p>
        <a:p>
          <a:pPr marL="0" lvl="0" indent="0" algn="ctr" defTabSz="755650">
            <a:lnSpc>
              <a:spcPct val="100000"/>
            </a:lnSpc>
            <a:spcBef>
              <a:spcPct val="0"/>
            </a:spcBef>
            <a:spcAft>
              <a:spcPct val="35000"/>
            </a:spcAft>
            <a:buNone/>
          </a:pPr>
          <a:r>
            <a:rPr lang="en-US" sz="1700" kern="1200" dirty="0"/>
            <a:t>Apply this knowledge and understanding in using OBL with learners onsite / online </a:t>
          </a:r>
        </a:p>
        <a:p>
          <a:pPr marL="0" lvl="0" indent="0" algn="ctr" defTabSz="755650">
            <a:lnSpc>
              <a:spcPct val="100000"/>
            </a:lnSpc>
            <a:spcBef>
              <a:spcPct val="0"/>
            </a:spcBef>
            <a:spcAft>
              <a:spcPct val="35000"/>
            </a:spcAft>
            <a:buNone/>
          </a:pPr>
          <a:r>
            <a:rPr lang="en-US" sz="1700" kern="1200" dirty="0"/>
            <a:t>Understand when and how to apply different questioning techniques / facilitation skills on OBL online </a:t>
          </a:r>
        </a:p>
      </dsp:txBody>
      <dsp:txXfrm>
        <a:off x="4260132" y="2086737"/>
        <a:ext cx="3620367" cy="3581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340E2-9703-A34C-8DBA-8475DCF786BF}">
      <dsp:nvSpPr>
        <dsp:cNvPr id="0" name=""/>
        <dsp:cNvSpPr/>
      </dsp:nvSpPr>
      <dsp:spPr>
        <a:xfrm>
          <a:off x="0" y="2125"/>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8D3D2-1B81-8A4C-B5CD-B332255CD95C}">
      <dsp:nvSpPr>
        <dsp:cNvPr id="0" name=""/>
        <dsp:cNvSpPr/>
      </dsp:nvSpPr>
      <dsp:spPr>
        <a:xfrm>
          <a:off x="0" y="2125"/>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Knowledge</a:t>
          </a:r>
        </a:p>
      </dsp:txBody>
      <dsp:txXfrm>
        <a:off x="0" y="2125"/>
        <a:ext cx="7886700" cy="724715"/>
      </dsp:txXfrm>
    </dsp:sp>
    <dsp:sp modelId="{06DAD176-BEF7-004A-AAD0-B834347232DB}">
      <dsp:nvSpPr>
        <dsp:cNvPr id="0" name=""/>
        <dsp:cNvSpPr/>
      </dsp:nvSpPr>
      <dsp:spPr>
        <a:xfrm>
          <a:off x="0" y="726840"/>
          <a:ext cx="78867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FC609-8D69-9C46-9C7B-BA9E4DE44824}">
      <dsp:nvSpPr>
        <dsp:cNvPr id="0" name=""/>
        <dsp:cNvSpPr/>
      </dsp:nvSpPr>
      <dsp:spPr>
        <a:xfrm>
          <a:off x="0" y="726840"/>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Comprehension</a:t>
          </a:r>
        </a:p>
      </dsp:txBody>
      <dsp:txXfrm>
        <a:off x="0" y="726840"/>
        <a:ext cx="7886700" cy="724715"/>
      </dsp:txXfrm>
    </dsp:sp>
    <dsp:sp modelId="{7607857F-7676-E64D-BEA3-8CCFF484F615}">
      <dsp:nvSpPr>
        <dsp:cNvPr id="0" name=""/>
        <dsp:cNvSpPr/>
      </dsp:nvSpPr>
      <dsp:spPr>
        <a:xfrm>
          <a:off x="0" y="1451556"/>
          <a:ext cx="78867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04564D-B031-2148-A2AF-CCE4A59E69D3}">
      <dsp:nvSpPr>
        <dsp:cNvPr id="0" name=""/>
        <dsp:cNvSpPr/>
      </dsp:nvSpPr>
      <dsp:spPr>
        <a:xfrm>
          <a:off x="0" y="1451556"/>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Application</a:t>
          </a:r>
        </a:p>
      </dsp:txBody>
      <dsp:txXfrm>
        <a:off x="0" y="1451556"/>
        <a:ext cx="7886700" cy="724715"/>
      </dsp:txXfrm>
    </dsp:sp>
    <dsp:sp modelId="{E28E1ECA-CD27-4041-A5B7-F2CC63020B4E}">
      <dsp:nvSpPr>
        <dsp:cNvPr id="0" name=""/>
        <dsp:cNvSpPr/>
      </dsp:nvSpPr>
      <dsp:spPr>
        <a:xfrm>
          <a:off x="0" y="2176271"/>
          <a:ext cx="78867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3FAE69-03BF-694D-990C-186DE0796038}">
      <dsp:nvSpPr>
        <dsp:cNvPr id="0" name=""/>
        <dsp:cNvSpPr/>
      </dsp:nvSpPr>
      <dsp:spPr>
        <a:xfrm>
          <a:off x="0" y="2176271"/>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Analysis </a:t>
          </a:r>
        </a:p>
      </dsp:txBody>
      <dsp:txXfrm>
        <a:off x="0" y="2176271"/>
        <a:ext cx="7886700" cy="724715"/>
      </dsp:txXfrm>
    </dsp:sp>
    <dsp:sp modelId="{69DE499A-819B-CD4A-8A70-BBDB78624D6C}">
      <dsp:nvSpPr>
        <dsp:cNvPr id="0" name=""/>
        <dsp:cNvSpPr/>
      </dsp:nvSpPr>
      <dsp:spPr>
        <a:xfrm>
          <a:off x="0" y="2900987"/>
          <a:ext cx="78867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0A882-99B6-A043-9916-0EB8DC8AE9BE}">
      <dsp:nvSpPr>
        <dsp:cNvPr id="0" name=""/>
        <dsp:cNvSpPr/>
      </dsp:nvSpPr>
      <dsp:spPr>
        <a:xfrm>
          <a:off x="0" y="2900987"/>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Synthesis </a:t>
          </a:r>
        </a:p>
      </dsp:txBody>
      <dsp:txXfrm>
        <a:off x="0" y="2900987"/>
        <a:ext cx="7886700" cy="724715"/>
      </dsp:txXfrm>
    </dsp:sp>
    <dsp:sp modelId="{1315F30D-E30B-D14C-8A0B-652BF19F13E1}">
      <dsp:nvSpPr>
        <dsp:cNvPr id="0" name=""/>
        <dsp:cNvSpPr/>
      </dsp:nvSpPr>
      <dsp:spPr>
        <a:xfrm>
          <a:off x="0" y="3625703"/>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076E48-316C-AA4D-9A36-266D42295F80}">
      <dsp:nvSpPr>
        <dsp:cNvPr id="0" name=""/>
        <dsp:cNvSpPr/>
      </dsp:nvSpPr>
      <dsp:spPr>
        <a:xfrm>
          <a:off x="0" y="3625703"/>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Evaluation</a:t>
          </a:r>
        </a:p>
      </dsp:txBody>
      <dsp:txXfrm>
        <a:off x="0" y="3625703"/>
        <a:ext cx="7886700" cy="724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0BAE6-B084-4D5C-85AF-A4BEAE2FA714}">
      <dsp:nvSpPr>
        <dsp:cNvPr id="0" name=""/>
        <dsp:cNvSpPr/>
      </dsp:nvSpPr>
      <dsp:spPr>
        <a:xfrm>
          <a:off x="544144" y="389706"/>
          <a:ext cx="1194967" cy="119496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1052FC-E5C2-40CD-BC9C-031547841ACC}">
      <dsp:nvSpPr>
        <dsp:cNvPr id="0" name=""/>
        <dsp:cNvSpPr/>
      </dsp:nvSpPr>
      <dsp:spPr>
        <a:xfrm>
          <a:off x="798809" y="644371"/>
          <a:ext cx="685637" cy="68563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B301EC-D848-485B-B452-DF8E59645710}">
      <dsp:nvSpPr>
        <dsp:cNvPr id="0" name=""/>
        <dsp:cNvSpPr/>
      </dsp:nvSpPr>
      <dsp:spPr>
        <a:xfrm>
          <a:off x="162146" y="1956876"/>
          <a:ext cx="1958963" cy="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LOCATE </a:t>
          </a:r>
        </a:p>
      </dsp:txBody>
      <dsp:txXfrm>
        <a:off x="162146" y="1956876"/>
        <a:ext cx="1958963" cy="12631"/>
      </dsp:txXfrm>
    </dsp:sp>
    <dsp:sp modelId="{DE1688F8-F384-492C-934C-D373BDB4CC39}">
      <dsp:nvSpPr>
        <dsp:cNvPr id="0" name=""/>
        <dsp:cNvSpPr/>
      </dsp:nvSpPr>
      <dsp:spPr>
        <a:xfrm>
          <a:off x="2845926" y="389706"/>
          <a:ext cx="1194967" cy="119496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E32EB6-1981-47E5-828A-14A1827A078A}">
      <dsp:nvSpPr>
        <dsp:cNvPr id="0" name=""/>
        <dsp:cNvSpPr/>
      </dsp:nvSpPr>
      <dsp:spPr>
        <a:xfrm>
          <a:off x="3100591" y="644371"/>
          <a:ext cx="685637" cy="68563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560B86-E250-4C77-BB66-A75DC7B753D3}">
      <dsp:nvSpPr>
        <dsp:cNvPr id="0" name=""/>
        <dsp:cNvSpPr/>
      </dsp:nvSpPr>
      <dsp:spPr>
        <a:xfrm>
          <a:off x="2463928" y="1956876"/>
          <a:ext cx="1958963" cy="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Look</a:t>
          </a:r>
        </a:p>
      </dsp:txBody>
      <dsp:txXfrm>
        <a:off x="2463928" y="1956876"/>
        <a:ext cx="1958963" cy="12631"/>
      </dsp:txXfrm>
    </dsp:sp>
    <dsp:sp modelId="{15659DB3-AC8F-4B5E-B818-03E6C87DBC26}">
      <dsp:nvSpPr>
        <dsp:cNvPr id="0" name=""/>
        <dsp:cNvSpPr/>
      </dsp:nvSpPr>
      <dsp:spPr>
        <a:xfrm>
          <a:off x="5147707" y="389706"/>
          <a:ext cx="1194967" cy="119496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A69313-2E7A-4E2E-A0F1-5CA0B824AC5F}">
      <dsp:nvSpPr>
        <dsp:cNvPr id="0" name=""/>
        <dsp:cNvSpPr/>
      </dsp:nvSpPr>
      <dsp:spPr>
        <a:xfrm>
          <a:off x="5402373" y="644371"/>
          <a:ext cx="685637" cy="68563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D62007-562F-413B-BD85-B7F67ED738EC}">
      <dsp:nvSpPr>
        <dsp:cNvPr id="0" name=""/>
        <dsp:cNvSpPr/>
      </dsp:nvSpPr>
      <dsp:spPr>
        <a:xfrm>
          <a:off x="4765710" y="1956876"/>
          <a:ext cx="1958963" cy="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Find out ABOUT</a:t>
          </a:r>
        </a:p>
      </dsp:txBody>
      <dsp:txXfrm>
        <a:off x="4765710" y="1956876"/>
        <a:ext cx="1958963" cy="12631"/>
      </dsp:txXfrm>
    </dsp:sp>
    <dsp:sp modelId="{B6593AC8-3F6D-4D1C-8175-F1FB96E4F0E2}">
      <dsp:nvSpPr>
        <dsp:cNvPr id="0" name=""/>
        <dsp:cNvSpPr/>
      </dsp:nvSpPr>
      <dsp:spPr>
        <a:xfrm>
          <a:off x="544144" y="2462034"/>
          <a:ext cx="1194967" cy="119496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E8FB8-664C-4C0A-8E83-7A003479E205}">
      <dsp:nvSpPr>
        <dsp:cNvPr id="0" name=""/>
        <dsp:cNvSpPr/>
      </dsp:nvSpPr>
      <dsp:spPr>
        <a:xfrm>
          <a:off x="798809" y="2716699"/>
          <a:ext cx="685637" cy="685637"/>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0A8CA9-E155-49A9-989F-A829FF0A578F}">
      <dsp:nvSpPr>
        <dsp:cNvPr id="0" name=""/>
        <dsp:cNvSpPr/>
      </dsp:nvSpPr>
      <dsp:spPr>
        <a:xfrm>
          <a:off x="162146" y="4034776"/>
          <a:ext cx="1958963" cy="1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Discuss, Speculate, Deduce</a:t>
          </a:r>
        </a:p>
      </dsp:txBody>
      <dsp:txXfrm>
        <a:off x="162146" y="4034776"/>
        <a:ext cx="1958963" cy="1489"/>
      </dsp:txXfrm>
    </dsp:sp>
    <dsp:sp modelId="{1376431B-B641-46A0-BA4D-BEDC84171835}">
      <dsp:nvSpPr>
        <dsp:cNvPr id="0" name=""/>
        <dsp:cNvSpPr/>
      </dsp:nvSpPr>
      <dsp:spPr>
        <a:xfrm>
          <a:off x="2845926" y="2459248"/>
          <a:ext cx="1194967" cy="1194967"/>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CF50EE-D450-4193-A70B-F1C6394A605A}">
      <dsp:nvSpPr>
        <dsp:cNvPr id="0" name=""/>
        <dsp:cNvSpPr/>
      </dsp:nvSpPr>
      <dsp:spPr>
        <a:xfrm>
          <a:off x="3100591" y="2713914"/>
          <a:ext cx="685637" cy="685637"/>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E2A76B-F5F9-4EA0-BEE4-B01E3F6DCD3D}">
      <dsp:nvSpPr>
        <dsp:cNvPr id="0" name=""/>
        <dsp:cNvSpPr/>
      </dsp:nvSpPr>
      <dsp:spPr>
        <a:xfrm>
          <a:off x="2463928" y="4026419"/>
          <a:ext cx="1958963" cy="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Imagine, Reflect and Evaluate</a:t>
          </a:r>
        </a:p>
      </dsp:txBody>
      <dsp:txXfrm>
        <a:off x="2463928" y="4026419"/>
        <a:ext cx="1958963" cy="12631"/>
      </dsp:txXfrm>
    </dsp:sp>
    <dsp:sp modelId="{07AB0048-0856-41FE-BC58-91629D4F8E9A}">
      <dsp:nvSpPr>
        <dsp:cNvPr id="0" name=""/>
        <dsp:cNvSpPr/>
      </dsp:nvSpPr>
      <dsp:spPr>
        <a:xfrm>
          <a:off x="5147707" y="2459248"/>
          <a:ext cx="1194967" cy="119496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AD9E11-7D45-422A-97E6-EDC3F59CD36B}">
      <dsp:nvSpPr>
        <dsp:cNvPr id="0" name=""/>
        <dsp:cNvSpPr/>
      </dsp:nvSpPr>
      <dsp:spPr>
        <a:xfrm>
          <a:off x="5402373" y="2713914"/>
          <a:ext cx="685637" cy="685637"/>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DC9770-3335-4BCD-957F-72AE02E210CB}">
      <dsp:nvSpPr>
        <dsp:cNvPr id="0" name=""/>
        <dsp:cNvSpPr/>
      </dsp:nvSpPr>
      <dsp:spPr>
        <a:xfrm>
          <a:off x="4765710" y="4026419"/>
          <a:ext cx="1958963" cy="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Draw/Make/create</a:t>
          </a:r>
        </a:p>
      </dsp:txBody>
      <dsp:txXfrm>
        <a:off x="4765710" y="4026419"/>
        <a:ext cx="1958963" cy="12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80FB0-0287-9C4B-B9FB-73DBA99EF20F}">
      <dsp:nvSpPr>
        <dsp:cNvPr id="0" name=""/>
        <dsp:cNvSpPr/>
      </dsp:nvSpPr>
      <dsp:spPr>
        <a:xfrm>
          <a:off x="0" y="675"/>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7ACD0-2C83-0C49-B2AF-3D43BD5E8989}">
      <dsp:nvSpPr>
        <dsp:cNvPr id="0" name=""/>
        <dsp:cNvSpPr/>
      </dsp:nvSpPr>
      <dsp:spPr>
        <a:xfrm>
          <a:off x="0" y="675"/>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Using an object to spark a discussion </a:t>
          </a:r>
        </a:p>
      </dsp:txBody>
      <dsp:txXfrm>
        <a:off x="0" y="675"/>
        <a:ext cx="5175384" cy="790684"/>
      </dsp:txXfrm>
    </dsp:sp>
    <dsp:sp modelId="{1206DA41-6AF2-BE47-B470-17F7919A2A9C}">
      <dsp:nvSpPr>
        <dsp:cNvPr id="0" name=""/>
        <dsp:cNvSpPr/>
      </dsp:nvSpPr>
      <dsp:spPr>
        <a:xfrm>
          <a:off x="0" y="791359"/>
          <a:ext cx="51753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4C0B5C-9ED5-AB44-8EB9-3AFBB2F7A34B}">
      <dsp:nvSpPr>
        <dsp:cNvPr id="0" name=""/>
        <dsp:cNvSpPr/>
      </dsp:nvSpPr>
      <dsp:spPr>
        <a:xfrm>
          <a:off x="0" y="791359"/>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Use objects to describe, speculate and evaluate </a:t>
          </a:r>
        </a:p>
      </dsp:txBody>
      <dsp:txXfrm>
        <a:off x="0" y="791359"/>
        <a:ext cx="5175384" cy="790684"/>
      </dsp:txXfrm>
    </dsp:sp>
    <dsp:sp modelId="{AFBA9858-51A4-E64F-88DB-7E0175B22E70}">
      <dsp:nvSpPr>
        <dsp:cNvPr id="0" name=""/>
        <dsp:cNvSpPr/>
      </dsp:nvSpPr>
      <dsp:spPr>
        <a:xfrm>
          <a:off x="0" y="1582044"/>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4CC342-47C0-6041-8AE0-0DC82147D526}">
      <dsp:nvSpPr>
        <dsp:cNvPr id="0" name=""/>
        <dsp:cNvSpPr/>
      </dsp:nvSpPr>
      <dsp:spPr>
        <a:xfrm>
          <a:off x="0" y="1582044"/>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Encourage participants to think, evaluate and imagine </a:t>
          </a:r>
        </a:p>
      </dsp:txBody>
      <dsp:txXfrm>
        <a:off x="0" y="1582044"/>
        <a:ext cx="5175384" cy="790684"/>
      </dsp:txXfrm>
    </dsp:sp>
    <dsp:sp modelId="{1ABDBE1D-0325-CE41-BD46-B4DE312B1FB4}">
      <dsp:nvSpPr>
        <dsp:cNvPr id="0" name=""/>
        <dsp:cNvSpPr/>
      </dsp:nvSpPr>
      <dsp:spPr>
        <a:xfrm>
          <a:off x="0" y="2372728"/>
          <a:ext cx="517538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AD53D5-BEC2-F946-A355-1776D4DD2C89}">
      <dsp:nvSpPr>
        <dsp:cNvPr id="0" name=""/>
        <dsp:cNvSpPr/>
      </dsp:nvSpPr>
      <dsp:spPr>
        <a:xfrm>
          <a:off x="0" y="2372728"/>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Linking museum objects using objects which can be found at home (realia) </a:t>
          </a:r>
        </a:p>
      </dsp:txBody>
      <dsp:txXfrm>
        <a:off x="0" y="2372728"/>
        <a:ext cx="5175384" cy="790684"/>
      </dsp:txXfrm>
    </dsp:sp>
    <dsp:sp modelId="{443E861E-8F1A-FB4D-8A18-E44F2588431A}">
      <dsp:nvSpPr>
        <dsp:cNvPr id="0" name=""/>
        <dsp:cNvSpPr/>
      </dsp:nvSpPr>
      <dsp:spPr>
        <a:xfrm>
          <a:off x="0" y="3163412"/>
          <a:ext cx="517538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9CFC6-D8F8-5D4F-8C8E-8C1B59D001B1}">
      <dsp:nvSpPr>
        <dsp:cNvPr id="0" name=""/>
        <dsp:cNvSpPr/>
      </dsp:nvSpPr>
      <dsp:spPr>
        <a:xfrm>
          <a:off x="0" y="3163412"/>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Use objects for concept development (eg the raisins / dried fruit) </a:t>
          </a:r>
        </a:p>
      </dsp:txBody>
      <dsp:txXfrm>
        <a:off x="0" y="3163412"/>
        <a:ext cx="5175384" cy="790684"/>
      </dsp:txXfrm>
    </dsp:sp>
    <dsp:sp modelId="{C3DF4F05-C727-4447-A989-06BC5B4EF71B}">
      <dsp:nvSpPr>
        <dsp:cNvPr id="0" name=""/>
        <dsp:cNvSpPr/>
      </dsp:nvSpPr>
      <dsp:spPr>
        <a:xfrm>
          <a:off x="0" y="3954096"/>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51A3B-7D8D-E54B-9384-F197E9713B87}">
      <dsp:nvSpPr>
        <dsp:cNvPr id="0" name=""/>
        <dsp:cNvSpPr/>
      </dsp:nvSpPr>
      <dsp:spPr>
        <a:xfrm>
          <a:off x="0" y="3954096"/>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Drawing on the familiar to the unfamiliar </a:t>
          </a:r>
        </a:p>
      </dsp:txBody>
      <dsp:txXfrm>
        <a:off x="0" y="3954096"/>
        <a:ext cx="5175384" cy="790684"/>
      </dsp:txXfrm>
    </dsp:sp>
    <dsp:sp modelId="{CFCE4ED8-F1A3-2242-90CF-D276B044AE43}">
      <dsp:nvSpPr>
        <dsp:cNvPr id="0" name=""/>
        <dsp:cNvSpPr/>
      </dsp:nvSpPr>
      <dsp:spPr>
        <a:xfrm>
          <a:off x="0" y="4744781"/>
          <a:ext cx="51753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78BCE0-128A-5345-BB3E-ED614BDE8FA2}">
      <dsp:nvSpPr>
        <dsp:cNvPr id="0" name=""/>
        <dsp:cNvSpPr/>
      </dsp:nvSpPr>
      <dsp:spPr>
        <a:xfrm>
          <a:off x="0" y="4744781"/>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Encourage participants to share ideas and contribute in a ‘safe space’</a:t>
          </a:r>
        </a:p>
      </dsp:txBody>
      <dsp:txXfrm>
        <a:off x="0" y="4744781"/>
        <a:ext cx="5175384" cy="790684"/>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5090D-02B1-1741-932E-DF99D900AF22}" type="datetimeFigureOut">
              <a:rPr lang="en-US" smtClean="0"/>
              <a:t>7/15/21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44AD7-E1CA-3D40-895F-C8DE64193744}" type="slidenum">
              <a:rPr lang="en-US" smtClean="0"/>
              <a:t>‹N›</a:t>
            </a:fld>
            <a:endParaRPr lang="en-US"/>
          </a:p>
        </p:txBody>
      </p:sp>
    </p:spTree>
    <p:extLst>
      <p:ext uri="{BB962C8B-B14F-4D97-AF65-F5344CB8AC3E}">
        <p14:creationId xmlns:p14="http://schemas.microsoft.com/office/powerpoint/2010/main" val="115886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1</a:t>
            </a:fld>
            <a:endParaRPr lang="en-US"/>
          </a:p>
        </p:txBody>
      </p:sp>
    </p:spTree>
    <p:extLst>
      <p:ext uri="{BB962C8B-B14F-4D97-AF65-F5344CB8AC3E}">
        <p14:creationId xmlns:p14="http://schemas.microsoft.com/office/powerpoint/2010/main" val="2609371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anatomy of an object</a:t>
            </a:r>
          </a:p>
          <a:p>
            <a:endParaRPr lang="en-US" b="1" dirty="0"/>
          </a:p>
          <a:p>
            <a:r>
              <a:rPr lang="en-US" b="0" dirty="0"/>
              <a:t>This graphic is a wonderful visualization of different ways of understanding and thinking about objects.  The previous 20 questions activity. </a:t>
            </a:r>
          </a:p>
        </p:txBody>
      </p:sp>
      <p:sp>
        <p:nvSpPr>
          <p:cNvPr id="4" name="Slide Number Placeholder 3"/>
          <p:cNvSpPr>
            <a:spLocks noGrp="1"/>
          </p:cNvSpPr>
          <p:nvPr>
            <p:ph type="sldNum" sz="quarter" idx="5"/>
          </p:nvPr>
        </p:nvSpPr>
        <p:spPr/>
        <p:txBody>
          <a:bodyPr/>
          <a:lstStyle/>
          <a:p>
            <a:fld id="{8FE44AD7-E1CA-3D40-895F-C8DE64193744}" type="slidenum">
              <a:rPr lang="en-US" smtClean="0"/>
              <a:t>10</a:t>
            </a:fld>
            <a:endParaRPr lang="en-US"/>
          </a:p>
        </p:txBody>
      </p:sp>
    </p:spTree>
    <p:extLst>
      <p:ext uri="{BB962C8B-B14F-4D97-AF65-F5344CB8AC3E}">
        <p14:creationId xmlns:p14="http://schemas.microsoft.com/office/powerpoint/2010/main" val="2388883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11</a:t>
            </a:fld>
            <a:endParaRPr lang="en-US"/>
          </a:p>
        </p:txBody>
      </p:sp>
    </p:spTree>
    <p:extLst>
      <p:ext uri="{BB962C8B-B14F-4D97-AF65-F5344CB8AC3E}">
        <p14:creationId xmlns:p14="http://schemas.microsoft.com/office/powerpoint/2010/main" val="3600825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Critical thinking skills </a:t>
            </a:r>
          </a:p>
          <a:p>
            <a:endParaRPr lang="en-US" b="1" dirty="0"/>
          </a:p>
          <a:p>
            <a:r>
              <a:rPr lang="en-US" b="0" dirty="0"/>
              <a:t>There are several different models which approach different critical thinking skills. This list is taken from a popular model used in education based on Bloom’s Taxonomy (1984). There are variations and revisions of this which exchange knowledge for ‘remembering’ and evaluation for ‘creating’. Bloom argued that that there were 6 levels of learning. In Bloom’s original taxonomy there was a clear hierarchy or process through the different ‘levels’. In practical teaching terms, the process isn’t that simplistic and a task may involve some but not all category. </a:t>
            </a:r>
          </a:p>
          <a:p>
            <a:endParaRPr lang="en-US" b="0" dirty="0"/>
          </a:p>
          <a:p>
            <a:r>
              <a:rPr lang="en-US" b="0" dirty="0"/>
              <a:t>Here is a brief explanation of each category based on Bloom. [Accessed online: https://</a:t>
            </a:r>
            <a:r>
              <a:rPr lang="en-US" b="0" dirty="0" err="1"/>
              <a:t>kodosurvey.com</a:t>
            </a:r>
            <a:r>
              <a:rPr lang="en-US" b="0" dirty="0"/>
              <a:t>/blog/blooms-taxonomy-levels-learning-complete-post] </a:t>
            </a:r>
          </a:p>
          <a:p>
            <a:endParaRPr lang="en-US" b="1" dirty="0"/>
          </a:p>
          <a:p>
            <a:pPr marL="171450" indent="-171450">
              <a:buFont typeface="Arial" panose="020B0604020202020204" pitchFamily="34" charset="0"/>
              <a:buChar char="•"/>
            </a:pPr>
            <a:r>
              <a:rPr lang="en-US" b="1" dirty="0"/>
              <a:t>Knowledge: </a:t>
            </a:r>
            <a:r>
              <a:rPr lang="en-GB" sz="1200" b="0" i="0" u="none" strike="noStrike" kern="1200" dirty="0">
                <a:solidFill>
                  <a:schemeClr val="tx1"/>
                </a:solidFill>
                <a:effectLst/>
                <a:latin typeface="+mn-lt"/>
                <a:ea typeface="+mn-ea"/>
                <a:cs typeface="+mn-cs"/>
              </a:rPr>
              <a:t>This initial level involves recalling basic facts, processes, and methods, or patterns and structures.  </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Comprehension: </a:t>
            </a:r>
            <a:r>
              <a:rPr lang="en-GB" sz="1200" b="0" i="0" u="none" strike="noStrike" kern="1200" dirty="0">
                <a:solidFill>
                  <a:schemeClr val="tx1"/>
                </a:solidFill>
                <a:effectLst/>
                <a:latin typeface="+mn-lt"/>
                <a:ea typeface="+mn-ea"/>
                <a:cs typeface="+mn-cs"/>
              </a:rPr>
              <a:t>This level refers to the learners’ understanding of the ideas and materials presented at the first level. At this stage, they won’t necessarily be able to see the full implications or their knowledge or be able to relate it to other material.  </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Application: </a:t>
            </a:r>
            <a:r>
              <a:rPr lang="en-GB" sz="1200" b="0" i="0" u="none" strike="noStrike" kern="1200" dirty="0">
                <a:solidFill>
                  <a:schemeClr val="tx1"/>
                </a:solidFill>
                <a:effectLst/>
                <a:latin typeface="+mn-lt"/>
                <a:ea typeface="+mn-ea"/>
                <a:cs typeface="+mn-cs"/>
              </a:rPr>
              <a:t>At this level of thinking, learners should be able to use their knowledge and understanding in certain situations.  </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Analysis: </a:t>
            </a:r>
            <a:r>
              <a:rPr lang="en-GB" sz="1200" b="0" i="0" u="none" strike="noStrike" kern="1200" dirty="0">
                <a:solidFill>
                  <a:schemeClr val="tx1"/>
                </a:solidFill>
                <a:effectLst/>
                <a:latin typeface="+mn-lt"/>
                <a:ea typeface="+mn-ea"/>
                <a:cs typeface="+mn-cs"/>
              </a:rPr>
              <a:t>At the analysis level, learners are expected to be able to articulate the relationship between different ideas and be able to breakdown their learning into elements or parts.  </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Synthesis: </a:t>
            </a:r>
            <a:r>
              <a:rPr lang="en-GB" sz="1200" b="0" i="0" u="none" strike="noStrike" kern="1200" dirty="0">
                <a:solidFill>
                  <a:schemeClr val="tx1"/>
                </a:solidFill>
                <a:effectLst/>
                <a:latin typeface="+mn-lt"/>
                <a:ea typeface="+mn-ea"/>
                <a:cs typeface="+mn-cs"/>
              </a:rPr>
              <a:t>This level of thinking involves combining different ideas or elements to create new structures or ideas. </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Evaluation: </a:t>
            </a:r>
            <a:r>
              <a:rPr lang="en-GB" sz="1200" b="0" i="0" u="none" strike="noStrike" kern="1200" dirty="0">
                <a:solidFill>
                  <a:schemeClr val="tx1"/>
                </a:solidFill>
                <a:effectLst/>
                <a:latin typeface="+mn-lt"/>
                <a:ea typeface="+mn-ea"/>
                <a:cs typeface="+mn-cs"/>
              </a:rPr>
              <a:t>In the original Bloom’s taxonomy, ‘evaluation’ was the highest level of thinking and was thought to require the most complex mental processes. At this level, learners are expected to make judgments about the value of the methods or materials presented to them.  </a:t>
            </a:r>
          </a:p>
          <a:p>
            <a:pPr marL="171450" indent="-171450">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This was revised in 2001. </a:t>
            </a:r>
            <a:endParaRPr lang="en-US" b="1" dirty="0"/>
          </a:p>
          <a:p>
            <a:endParaRPr lang="en-US" b="1" dirty="0"/>
          </a:p>
          <a:p>
            <a:endParaRPr lang="en-US" b="1" dirty="0"/>
          </a:p>
        </p:txBody>
      </p:sp>
      <p:sp>
        <p:nvSpPr>
          <p:cNvPr id="4" name="Slide Number Placeholder 3"/>
          <p:cNvSpPr>
            <a:spLocks noGrp="1"/>
          </p:cNvSpPr>
          <p:nvPr>
            <p:ph type="sldNum" sz="quarter" idx="5"/>
          </p:nvPr>
        </p:nvSpPr>
        <p:spPr/>
        <p:txBody>
          <a:bodyPr/>
          <a:lstStyle/>
          <a:p>
            <a:fld id="{8FE44AD7-E1CA-3D40-895F-C8DE64193744}" type="slidenum">
              <a:rPr lang="en-US" smtClean="0"/>
              <a:t>12</a:t>
            </a:fld>
            <a:endParaRPr lang="en-US"/>
          </a:p>
        </p:txBody>
      </p:sp>
    </p:spTree>
    <p:extLst>
      <p:ext uri="{BB962C8B-B14F-4D97-AF65-F5344CB8AC3E}">
        <p14:creationId xmlns:p14="http://schemas.microsoft.com/office/powerpoint/2010/main" val="2125817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Activities during a museum visit or using objects in the classroom </a:t>
            </a:r>
          </a:p>
          <a:p>
            <a:endParaRPr lang="en-US" b="1" dirty="0"/>
          </a:p>
          <a:p>
            <a:r>
              <a:rPr lang="en-US" b="0" dirty="0"/>
              <a:t>In a very loose way these activities can be mapped onto Bloom’s taxonomy (either the original or revised). </a:t>
            </a:r>
          </a:p>
          <a:p>
            <a:endParaRPr lang="en-US" b="1" dirty="0"/>
          </a:p>
          <a:p>
            <a:pPr marL="171450" indent="-171450">
              <a:buFont typeface="Arial" panose="020B0604020202020204" pitchFamily="34" charset="0"/>
              <a:buChar char="•"/>
            </a:pPr>
            <a:r>
              <a:rPr lang="en-US" b="1" dirty="0"/>
              <a:t>Locate: </a:t>
            </a:r>
            <a:r>
              <a:rPr lang="en-US" b="0" dirty="0"/>
              <a:t>find </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1" dirty="0"/>
              <a:t>Look: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Find out more: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Deduce, speculate, deduce: </a:t>
            </a:r>
          </a:p>
          <a:p>
            <a:pPr marL="171450" indent="-171450">
              <a:buFont typeface="Arial" panose="020B0604020202020204" pitchFamily="34" charset="0"/>
              <a:buChar cha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Imagine, reflect and evaluate:</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Draw, make, create: </a:t>
            </a:r>
          </a:p>
          <a:p>
            <a:endParaRPr lang="en-US" b="0" dirty="0"/>
          </a:p>
          <a:p>
            <a:endParaRPr lang="en-US" b="1" dirty="0"/>
          </a:p>
          <a:p>
            <a:r>
              <a:rPr lang="en-US" b="1" dirty="0"/>
              <a:t>Guiding discussion using Socratic questioning</a:t>
            </a:r>
          </a:p>
          <a:p>
            <a:endParaRPr lang="en-US" b="1" dirty="0"/>
          </a:p>
          <a:p>
            <a:pPr marL="171450" indent="-171450">
              <a:buFont typeface="Arial" panose="020B0604020202020204" pitchFamily="34" charset="0"/>
              <a:buChar char="•"/>
            </a:pPr>
            <a:r>
              <a:rPr lang="en-US" b="1" dirty="0"/>
              <a:t>Clarifying questioning: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Challenging assumptions: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Using evidence in arguments: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Exploring alternative possibilities: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Considering the consequences: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Questioning the questions.</a:t>
            </a:r>
          </a:p>
          <a:p>
            <a:endParaRPr lang="en-US" b="1" dirty="0"/>
          </a:p>
          <a:p>
            <a:endParaRPr lang="en-US" b="1" dirty="0"/>
          </a:p>
          <a:p>
            <a:endParaRPr lang="en-US" b="1" dirty="0"/>
          </a:p>
          <a:p>
            <a:endParaRPr lang="en-US" b="1" dirty="0"/>
          </a:p>
        </p:txBody>
      </p:sp>
      <p:sp>
        <p:nvSpPr>
          <p:cNvPr id="4" name="Slide Number Placeholder 3"/>
          <p:cNvSpPr>
            <a:spLocks noGrp="1"/>
          </p:cNvSpPr>
          <p:nvPr>
            <p:ph type="sldNum" sz="quarter" idx="5"/>
          </p:nvPr>
        </p:nvSpPr>
        <p:spPr/>
        <p:txBody>
          <a:bodyPr/>
          <a:lstStyle/>
          <a:p>
            <a:fld id="{8FE44AD7-E1CA-3D40-895F-C8DE64193744}" type="slidenum">
              <a:rPr lang="en-US" smtClean="0"/>
              <a:t>13</a:t>
            </a:fld>
            <a:endParaRPr lang="en-US"/>
          </a:p>
        </p:txBody>
      </p:sp>
    </p:spTree>
    <p:extLst>
      <p:ext uri="{BB962C8B-B14F-4D97-AF65-F5344CB8AC3E}">
        <p14:creationId xmlns:p14="http://schemas.microsoft.com/office/powerpoint/2010/main" val="3787526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Mystery object</a:t>
            </a:r>
          </a:p>
          <a:p>
            <a:endParaRPr lang="en-US" b="1" dirty="0"/>
          </a:p>
          <a:p>
            <a:r>
              <a:rPr lang="en-US" b="0" dirty="0"/>
              <a:t>This activity is based on concept of Jules </a:t>
            </a:r>
            <a:r>
              <a:rPr lang="en-US" b="0" dirty="0" err="1"/>
              <a:t>Prown</a:t>
            </a:r>
            <a:r>
              <a:rPr lang="en-US" b="0" dirty="0"/>
              <a:t> about approaches to material culture. </a:t>
            </a:r>
          </a:p>
          <a:p>
            <a:endParaRPr lang="en-US" b="0" dirty="0"/>
          </a:p>
          <a:p>
            <a:r>
              <a:rPr lang="en-US" b="0" dirty="0"/>
              <a:t>The role of the educator </a:t>
            </a:r>
          </a:p>
        </p:txBody>
      </p:sp>
      <p:sp>
        <p:nvSpPr>
          <p:cNvPr id="4" name="Slide Number Placeholder 3"/>
          <p:cNvSpPr>
            <a:spLocks noGrp="1"/>
          </p:cNvSpPr>
          <p:nvPr>
            <p:ph type="sldNum" sz="quarter" idx="5"/>
          </p:nvPr>
        </p:nvSpPr>
        <p:spPr/>
        <p:txBody>
          <a:bodyPr/>
          <a:lstStyle/>
          <a:p>
            <a:fld id="{8FE44AD7-E1CA-3D40-895F-C8DE64193744}" type="slidenum">
              <a:rPr lang="en-US" smtClean="0"/>
              <a:t>16</a:t>
            </a:fld>
            <a:endParaRPr lang="en-US"/>
          </a:p>
        </p:txBody>
      </p:sp>
    </p:spTree>
    <p:extLst>
      <p:ext uri="{BB962C8B-B14F-4D97-AF65-F5344CB8AC3E}">
        <p14:creationId xmlns:p14="http://schemas.microsoft.com/office/powerpoint/2010/main" val="2948042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Describing an object </a:t>
            </a:r>
          </a:p>
        </p:txBody>
      </p:sp>
      <p:sp>
        <p:nvSpPr>
          <p:cNvPr id="4" name="Slide Number Placeholder 3"/>
          <p:cNvSpPr>
            <a:spLocks noGrp="1"/>
          </p:cNvSpPr>
          <p:nvPr>
            <p:ph type="sldNum" sz="quarter" idx="5"/>
          </p:nvPr>
        </p:nvSpPr>
        <p:spPr/>
        <p:txBody>
          <a:bodyPr/>
          <a:lstStyle/>
          <a:p>
            <a:fld id="{8FE44AD7-E1CA-3D40-895F-C8DE64193744}" type="slidenum">
              <a:rPr lang="en-US" smtClean="0"/>
              <a:t>17</a:t>
            </a:fld>
            <a:endParaRPr lang="en-US"/>
          </a:p>
        </p:txBody>
      </p:sp>
    </p:spTree>
    <p:extLst>
      <p:ext uri="{BB962C8B-B14F-4D97-AF65-F5344CB8AC3E}">
        <p14:creationId xmlns:p14="http://schemas.microsoft.com/office/powerpoint/2010/main" val="2539295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Ideas for cross-curricular extension activities </a:t>
            </a:r>
          </a:p>
          <a:p>
            <a:endParaRPr lang="en-US" b="1" dirty="0"/>
          </a:p>
          <a:p>
            <a:r>
              <a:rPr lang="en-US" b="0" dirty="0"/>
              <a:t>Objects can inspire and fire the imagination.  Here is a starting list of follow up activities you can use to develop your students responses to objects. </a:t>
            </a:r>
          </a:p>
          <a:p>
            <a:endParaRPr lang="en-US" b="1" dirty="0"/>
          </a:p>
          <a:p>
            <a:r>
              <a:rPr lang="en-US" b="0" dirty="0"/>
              <a:t>See the worksheet in the OER for more complete ideas. </a:t>
            </a:r>
          </a:p>
        </p:txBody>
      </p:sp>
      <p:sp>
        <p:nvSpPr>
          <p:cNvPr id="4" name="Slide Number Placeholder 3"/>
          <p:cNvSpPr>
            <a:spLocks noGrp="1"/>
          </p:cNvSpPr>
          <p:nvPr>
            <p:ph type="sldNum" sz="quarter" idx="5"/>
          </p:nvPr>
        </p:nvSpPr>
        <p:spPr/>
        <p:txBody>
          <a:bodyPr/>
          <a:lstStyle/>
          <a:p>
            <a:fld id="{8FE44AD7-E1CA-3D40-895F-C8DE64193744}" type="slidenum">
              <a:rPr lang="en-US" smtClean="0"/>
              <a:t>19</a:t>
            </a:fld>
            <a:endParaRPr lang="en-US"/>
          </a:p>
        </p:txBody>
      </p:sp>
    </p:spTree>
    <p:extLst>
      <p:ext uri="{BB962C8B-B14F-4D97-AF65-F5344CB8AC3E}">
        <p14:creationId xmlns:p14="http://schemas.microsoft.com/office/powerpoint/2010/main" val="4275786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21</a:t>
            </a:fld>
            <a:endParaRPr lang="en-US"/>
          </a:p>
        </p:txBody>
      </p:sp>
    </p:spTree>
    <p:extLst>
      <p:ext uri="{BB962C8B-B14F-4D97-AF65-F5344CB8AC3E}">
        <p14:creationId xmlns:p14="http://schemas.microsoft.com/office/powerpoint/2010/main" val="1698222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22</a:t>
            </a:fld>
            <a:endParaRPr lang="en-US"/>
          </a:p>
        </p:txBody>
      </p:sp>
    </p:spTree>
    <p:extLst>
      <p:ext uri="{BB962C8B-B14F-4D97-AF65-F5344CB8AC3E}">
        <p14:creationId xmlns:p14="http://schemas.microsoft.com/office/powerpoint/2010/main" val="1277030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23</a:t>
            </a:fld>
            <a:endParaRPr lang="en-US"/>
          </a:p>
        </p:txBody>
      </p:sp>
    </p:spTree>
    <p:extLst>
      <p:ext uri="{BB962C8B-B14F-4D97-AF65-F5344CB8AC3E}">
        <p14:creationId xmlns:p14="http://schemas.microsoft.com/office/powerpoint/2010/main" val="92960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Overview of the OER</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self-directed training module will examine the different approaches to teaching with objects with formal education.  Starting from the theoretical lens of socio-cultural and constructivist learning theories of Vygotsky, the resource will explore the ways in which objects can be used to scaffold meaning-making in different educational contexts, with a focus on schools, further education and higher education.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resource introduces the concept of collective thinking, collaborative interaction and sign-making in the meaning-making process, drawing on the work Edwina </a:t>
            </a:r>
            <a:r>
              <a:rPr lang="en-GB" sz="1200" kern="1200" dirty="0" err="1">
                <a:solidFill>
                  <a:schemeClr val="tx1"/>
                </a:solidFill>
                <a:effectLst/>
                <a:latin typeface="+mn-lt"/>
                <a:ea typeface="+mn-ea"/>
                <a:cs typeface="+mn-cs"/>
              </a:rPr>
              <a:t>Taborsky</a:t>
            </a:r>
            <a:r>
              <a:rPr lang="en-GB" sz="1200" kern="1200" dirty="0">
                <a:solidFill>
                  <a:schemeClr val="tx1"/>
                </a:solidFill>
                <a:effectLst/>
                <a:latin typeface="+mn-lt"/>
                <a:ea typeface="+mn-ea"/>
                <a:cs typeface="+mn-cs"/>
              </a:rPr>
              <a:t> to understand how objects generate meaning and interpretation.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By following the steps in the resource participants will look at the anatomy of an object to explore critical and creative thinking and investigate the use of visible thinking strategies to ‘dissect’ objects.  Participants will also be encouraged to consider and discuss the particular challenges and opportunities of delivering multisensory approaches using objects online and how to engage learners virtually.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resource includes a number of practical activities to illustrate the uses of objects in teaching either in the classroom or the virtual classroom. The practical element will consider the uses of handling objects, replica objects, realia, digital cultural heritage as well as the physical objects from museum collections.  </a:t>
            </a: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2</a:t>
            </a:fld>
            <a:endParaRPr lang="en-US"/>
          </a:p>
        </p:txBody>
      </p:sp>
    </p:spTree>
    <p:extLst>
      <p:ext uri="{BB962C8B-B14F-4D97-AF65-F5344CB8AC3E}">
        <p14:creationId xmlns:p14="http://schemas.microsoft.com/office/powerpoint/2010/main" val="5297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Overview of the module</a:t>
            </a:r>
          </a:p>
          <a:p>
            <a:endParaRPr lang="en-US" sz="1200" b="0" dirty="0"/>
          </a:p>
          <a:p>
            <a:r>
              <a:rPr lang="en-US" sz="1200" b="0" dirty="0"/>
              <a:t>Note on terminology – this resource refers to the ‘educator’ this could be a teacher, lecturer or museum educator / facilitator / mediator / guide. </a:t>
            </a:r>
            <a:endParaRPr lang="en-US" b="0" dirty="0"/>
          </a:p>
        </p:txBody>
      </p:sp>
      <p:sp>
        <p:nvSpPr>
          <p:cNvPr id="4" name="Slide Number Placeholder 3"/>
          <p:cNvSpPr>
            <a:spLocks noGrp="1"/>
          </p:cNvSpPr>
          <p:nvPr>
            <p:ph type="sldNum" sz="quarter" idx="5"/>
          </p:nvPr>
        </p:nvSpPr>
        <p:spPr/>
        <p:txBody>
          <a:bodyPr/>
          <a:lstStyle/>
          <a:p>
            <a:fld id="{8FE44AD7-E1CA-3D40-895F-C8DE64193744}" type="slidenum">
              <a:rPr lang="en-US" smtClean="0"/>
              <a:t>3</a:t>
            </a:fld>
            <a:endParaRPr lang="en-US"/>
          </a:p>
        </p:txBody>
      </p:sp>
    </p:spTree>
    <p:extLst>
      <p:ext uri="{BB962C8B-B14F-4D97-AF65-F5344CB8AC3E}">
        <p14:creationId xmlns:p14="http://schemas.microsoft.com/office/powerpoint/2010/main" val="246577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4</a:t>
            </a:fld>
            <a:endParaRPr lang="en-US"/>
          </a:p>
        </p:txBody>
      </p:sp>
    </p:spTree>
    <p:extLst>
      <p:ext uri="{BB962C8B-B14F-4D97-AF65-F5344CB8AC3E}">
        <p14:creationId xmlns:p14="http://schemas.microsoft.com/office/powerpoint/2010/main" val="121681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5</a:t>
            </a:fld>
            <a:endParaRPr lang="en-US"/>
          </a:p>
        </p:txBody>
      </p:sp>
    </p:spTree>
    <p:extLst>
      <p:ext uri="{BB962C8B-B14F-4D97-AF65-F5344CB8AC3E}">
        <p14:creationId xmlns:p14="http://schemas.microsoft.com/office/powerpoint/2010/main" val="323778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endParaRPr lang="en-US" b="0" u="none"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6</a:t>
            </a:fld>
            <a:endParaRPr lang="en-US"/>
          </a:p>
        </p:txBody>
      </p:sp>
    </p:spTree>
    <p:extLst>
      <p:ext uri="{BB962C8B-B14F-4D97-AF65-F5344CB8AC3E}">
        <p14:creationId xmlns:p14="http://schemas.microsoft.com/office/powerpoint/2010/main" val="27126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Definition </a:t>
            </a:r>
          </a:p>
          <a:p>
            <a:endParaRPr lang="en-US" dirty="0"/>
          </a:p>
          <a:p>
            <a:r>
              <a:rPr lang="en-US" dirty="0"/>
              <a:t>OBL draws on social-cultural constructivist learning theory of Vygotsky, where objects (and the educator) are used to scaffold semiotic mediation, drawing on learners experiences and personal knowledge.  Object-based learning in a formal learning setting draws on 3 key assumptions: socially-mediated activity design; collective thinking and collaborative interaction.  OBL also draw on experiential learning theories of Kolb. </a:t>
            </a:r>
          </a:p>
        </p:txBody>
      </p:sp>
      <p:sp>
        <p:nvSpPr>
          <p:cNvPr id="4" name="Slide Number Placeholder 3"/>
          <p:cNvSpPr>
            <a:spLocks noGrp="1"/>
          </p:cNvSpPr>
          <p:nvPr>
            <p:ph type="sldNum" sz="quarter" idx="5"/>
          </p:nvPr>
        </p:nvSpPr>
        <p:spPr/>
        <p:txBody>
          <a:bodyPr/>
          <a:lstStyle/>
          <a:p>
            <a:fld id="{8FE44AD7-E1CA-3D40-895F-C8DE64193744}" type="slidenum">
              <a:rPr lang="en-US" smtClean="0"/>
              <a:t>7</a:t>
            </a:fld>
            <a:endParaRPr lang="en-US"/>
          </a:p>
        </p:txBody>
      </p:sp>
    </p:spTree>
    <p:extLst>
      <p:ext uri="{BB962C8B-B14F-4D97-AF65-F5344CB8AC3E}">
        <p14:creationId xmlns:p14="http://schemas.microsoft.com/office/powerpoint/2010/main" val="415392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Benefits of OBL(from Flinders University / FUMA) </a:t>
            </a:r>
          </a:p>
          <a:p>
            <a:endParaRPr lang="en-GB" sz="1200" b="1" dirty="0"/>
          </a:p>
          <a:p>
            <a:r>
              <a:rPr lang="en-GB" sz="1200" b="0" dirty="0"/>
              <a:t>This is list has been compiled by Flinders University / Flinders University Museum of Art. It is a useful checklist of the key benefits of OBL in formal education settings from schools to universities. Some of these are specific to formal education environments. </a:t>
            </a:r>
          </a:p>
          <a:p>
            <a:endParaRPr lang="en-GB" sz="1200" b="1" dirty="0"/>
          </a:p>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8</a:t>
            </a:fld>
            <a:endParaRPr lang="en-US"/>
          </a:p>
        </p:txBody>
      </p:sp>
    </p:spTree>
    <p:extLst>
      <p:ext uri="{BB962C8B-B14F-4D97-AF65-F5344CB8AC3E}">
        <p14:creationId xmlns:p14="http://schemas.microsoft.com/office/powerpoint/2010/main" val="3386075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 Questions </a:t>
            </a:r>
          </a:p>
          <a:p>
            <a:pPr marL="228600" indent="-228600">
              <a:buFont typeface="+mj-lt"/>
              <a:buAutoNum type="arabicPeriod"/>
            </a:pPr>
            <a:endParaRPr lang="en-US" b="0" dirty="0"/>
          </a:p>
          <a:p>
            <a:pPr marL="514350" indent="-514350">
              <a:buFont typeface="+mj-lt"/>
              <a:buAutoNum type="arabicPeriod"/>
            </a:pPr>
            <a:r>
              <a:rPr lang="en-US" dirty="0"/>
              <a:t>Choose an object for this activity </a:t>
            </a:r>
          </a:p>
          <a:p>
            <a:pPr marL="685800" lvl="1" indent="-228600">
              <a:buFont typeface="Arial" panose="020B0604020202020204" pitchFamily="34" charset="0"/>
              <a:buChar char="•"/>
            </a:pPr>
            <a:r>
              <a:rPr lang="en-US" dirty="0"/>
              <a:t>You don’t have to choose a museum object, it can be something from the home, something you bought on a holiday or something you were given. </a:t>
            </a:r>
          </a:p>
          <a:p>
            <a:pPr marL="514350" indent="-514350">
              <a:buFont typeface="+mj-lt"/>
              <a:buAutoNum type="arabicPeriod"/>
            </a:pPr>
            <a:r>
              <a:rPr lang="en-US" dirty="0"/>
              <a:t>Write down as many questions as you can about the object</a:t>
            </a:r>
          </a:p>
          <a:p>
            <a:pPr marL="971550" lvl="1" indent="-514350">
              <a:buFont typeface="Arial" panose="020B0604020202020204" pitchFamily="34" charset="0"/>
              <a:buChar char="•"/>
            </a:pPr>
            <a:r>
              <a:rPr lang="en-US" dirty="0"/>
              <a:t>Sometimes it helps to frame this activity as ‘if this object could speak, what could I ask it? </a:t>
            </a:r>
          </a:p>
          <a:p>
            <a:pPr marL="971550" lvl="1" indent="-514350">
              <a:buFont typeface="Arial" panose="020B0604020202020204" pitchFamily="34" charset="0"/>
              <a:buChar char="•"/>
            </a:pPr>
            <a:r>
              <a:rPr lang="en-US" dirty="0"/>
              <a:t>Questions could be: How old is it? </a:t>
            </a:r>
          </a:p>
          <a:p>
            <a:pPr marL="514350" indent="-514350">
              <a:buFont typeface="+mj-lt"/>
              <a:buAutoNum type="arabicPeriod"/>
            </a:pPr>
            <a:r>
              <a:rPr lang="en-US" dirty="0"/>
              <a:t>Count up how many questions you have made. </a:t>
            </a:r>
          </a:p>
          <a:p>
            <a:pPr marL="971550" lvl="1" indent="-514350">
              <a:buFont typeface="Arial" panose="020B0604020202020204" pitchFamily="34" charset="0"/>
              <a:buChar char="•"/>
            </a:pPr>
            <a:r>
              <a:rPr lang="en-US" dirty="0"/>
              <a:t>As a guide 10-15 is good; 15-20 is excellent </a:t>
            </a:r>
          </a:p>
          <a:p>
            <a:pPr marL="514350" indent="-514350">
              <a:buFont typeface="+mj-lt"/>
              <a:buAutoNum type="arabicPeriod"/>
            </a:pPr>
            <a:r>
              <a:rPr lang="en-US" dirty="0"/>
              <a:t>Can you group the questions into concepts or ideas? </a:t>
            </a:r>
          </a:p>
          <a:p>
            <a:pPr marL="971550" lvl="1" indent="-514350">
              <a:buFont typeface="Arial" panose="020B0604020202020204" pitchFamily="34" charset="0"/>
              <a:buChar char="•"/>
            </a:pPr>
            <a:r>
              <a:rPr lang="en-US" dirty="0"/>
              <a:t>You will find there are common themes that emerge based on the materials; design; ownership; value; age etc. </a:t>
            </a:r>
          </a:p>
          <a:p>
            <a:endParaRPr lang="en-US" b="0" dirty="0"/>
          </a:p>
          <a:p>
            <a:endParaRPr lang="en-US" b="0" dirty="0"/>
          </a:p>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9</a:t>
            </a:fld>
            <a:endParaRPr lang="en-US"/>
          </a:p>
        </p:txBody>
      </p:sp>
    </p:spTree>
    <p:extLst>
      <p:ext uri="{BB962C8B-B14F-4D97-AF65-F5344CB8AC3E}">
        <p14:creationId xmlns:p14="http://schemas.microsoft.com/office/powerpoint/2010/main" val="175577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B179D70-02BA-6C40-A65E-D0F7AAB062B4}"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302509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B179D70-02BA-6C40-A65E-D0F7AAB062B4}"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192948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B179D70-02BA-6C40-A65E-D0F7AAB062B4}"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16818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B179D70-02BA-6C40-A65E-D0F7AAB062B4}"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251391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B179D70-02BA-6C40-A65E-D0F7AAB062B4}"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60187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B179D70-02BA-6C40-A65E-D0F7AAB062B4}" type="datetimeFigureOut">
              <a:rPr lang="en-US" smtClean="0"/>
              <a:t>7/15/21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348686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B179D70-02BA-6C40-A65E-D0F7AAB062B4}" type="datetimeFigureOut">
              <a:rPr lang="en-US" smtClean="0"/>
              <a:t>7/15/21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313890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B179D70-02BA-6C40-A65E-D0F7AAB062B4}" type="datetimeFigureOut">
              <a:rPr lang="en-US" smtClean="0"/>
              <a:t>7/15/21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290769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79D70-02BA-6C40-A65E-D0F7AAB062B4}" type="datetimeFigureOut">
              <a:rPr lang="en-US" smtClean="0"/>
              <a:t>7/15/21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319964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B179D70-02BA-6C40-A65E-D0F7AAB062B4}" type="datetimeFigureOut">
              <a:rPr lang="en-US" smtClean="0"/>
              <a:t>7/15/21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275843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B179D70-02BA-6C40-A65E-D0F7AAB062B4}" type="datetimeFigureOut">
              <a:rPr lang="en-US" smtClean="0"/>
              <a:t>7/15/21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422307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79D70-02BA-6C40-A65E-D0F7AAB062B4}" type="datetimeFigureOut">
              <a:rPr lang="en-US" smtClean="0"/>
              <a:t>7/15/21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460F8-D323-314A-9303-CA521DDF7D93}" type="slidenum">
              <a:rPr lang="en-US" smtClean="0"/>
              <a:t>‹N›</a:t>
            </a:fld>
            <a:endParaRPr lang="en-US"/>
          </a:p>
        </p:txBody>
      </p:sp>
    </p:spTree>
    <p:extLst>
      <p:ext uri="{BB962C8B-B14F-4D97-AF65-F5344CB8AC3E}">
        <p14:creationId xmlns:p14="http://schemas.microsoft.com/office/powerpoint/2010/main" val="18212126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s://www.creative-school.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smithsonianmag.com/videos/05-object-based-learningmp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ucl.ac.uk/culture/schools/teaching-object-based-learning" TargetMode="External"/><Relationship Id="rId4" Type="http://schemas.openxmlformats.org/officeDocument/2006/relationships/hyperlink" Target="https://www.flinders.edu.au/museum-of-art/object-based-learning-toolkit/obl-higher-educatio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vblibrary/457682541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educatorstechnology.com/2017/01/48-questions-to-help-students-develop.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linders.a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5" descr="Erasmus+ Programme">
            <a:extLst>
              <a:ext uri="{FF2B5EF4-FFF2-40B4-BE49-F238E27FC236}">
                <a16:creationId xmlns:a16="http://schemas.microsoft.com/office/drawing/2014/main" id="{D1918BFD-C438-8C4F-A6F6-75AC04C4DF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5" y="5162550"/>
            <a:ext cx="3248025" cy="781050"/>
          </a:xfrm>
          <a:prstGeom prst="rect">
            <a:avLst/>
          </a:prstGeom>
          <a:noFill/>
          <a:ln>
            <a:noFill/>
          </a:ln>
        </p:spPr>
      </p:pic>
      <p:sp>
        <p:nvSpPr>
          <p:cNvPr id="6" name="CasellaDiTesto 1">
            <a:extLst>
              <a:ext uri="{FF2B5EF4-FFF2-40B4-BE49-F238E27FC236}">
                <a16:creationId xmlns:a16="http://schemas.microsoft.com/office/drawing/2014/main" id="{8E19B291-2DEA-5D4E-8E39-E1910B458525}"/>
              </a:ext>
            </a:extLst>
          </p:cNvPr>
          <p:cNvSpPr txBox="1">
            <a:spLocks noChangeArrowheads="1"/>
          </p:cNvSpPr>
          <p:nvPr/>
        </p:nvSpPr>
        <p:spPr bwMode="auto">
          <a:xfrm>
            <a:off x="196850" y="228600"/>
            <a:ext cx="8851900" cy="5118324"/>
          </a:xfrm>
          <a:prstGeom prst="rect">
            <a:avLst/>
          </a:prstGeom>
          <a:noFill/>
          <a:ln w="9525">
            <a:noFill/>
            <a:miter lim="800000"/>
            <a:headEnd/>
            <a:tailEnd/>
          </a:ln>
        </p:spPr>
        <p:txBody>
          <a:bodyPr wrap="square">
            <a:spAutoFit/>
          </a:bodyPr>
          <a:lstStyle/>
          <a:p>
            <a:r>
              <a:rPr lang="en-GB" sz="2000" b="1" i="1" dirty="0"/>
              <a:t>Open Educational Resources (</a:t>
            </a:r>
            <a:r>
              <a:rPr lang="en-GB" sz="2000" b="1" i="1" dirty="0" err="1"/>
              <a:t>OER</a:t>
            </a:r>
            <a:r>
              <a:rPr lang="en-GB" sz="2000" b="1" i="1" dirty="0"/>
              <a:t>)</a:t>
            </a:r>
            <a:endParaRPr lang="en-GB" dirty="0"/>
          </a:p>
          <a:p>
            <a:pPr>
              <a:lnSpc>
                <a:spcPct val="90000"/>
              </a:lnSpc>
            </a:pPr>
            <a:endParaRPr lang="en-GB" sz="1400" dirty="0"/>
          </a:p>
          <a:p>
            <a:pPr algn="just"/>
            <a:r>
              <a:rPr lang="en-GB" sz="1400" dirty="0"/>
              <a:t>Nowadays, everywhere in the world, children and young people need to be trained to face</a:t>
            </a:r>
          </a:p>
          <a:p>
            <a:pPr algn="just"/>
            <a:r>
              <a:rPr lang="en-GB" sz="1400" dirty="0"/>
              <a:t>challenging social, emotional and economical problems they will confront with - as adults -</a:t>
            </a:r>
          </a:p>
          <a:p>
            <a:pPr algn="just"/>
            <a:r>
              <a:rPr lang="en-GB" sz="1400" dirty="0"/>
              <a:t>both in their personal lives and in the context of the wider world.</a:t>
            </a:r>
          </a:p>
          <a:p>
            <a:pPr algn="just"/>
            <a:endParaRPr lang="en-GB" sz="1000" dirty="0"/>
          </a:p>
          <a:p>
            <a:pPr algn="just"/>
            <a:r>
              <a:rPr lang="en-GB" sz="1400" dirty="0"/>
              <a:t>In order to do so, they must </a:t>
            </a:r>
            <a:r>
              <a:rPr lang="en-GB" sz="1400" b="1" dirty="0"/>
              <a:t>DEVELOP HIGHER LEVEL THINKING SKILLS</a:t>
            </a:r>
            <a:r>
              <a:rPr lang="en-GB" sz="1400" dirty="0"/>
              <a:t> which, we believe, </a:t>
            </a:r>
          </a:p>
          <a:p>
            <a:pPr algn="just"/>
            <a:r>
              <a:rPr lang="en-GB" sz="1400" b="1" dirty="0"/>
              <a:t>WILL FLOURISH IF ENCOURAGED TO BE CREATIVE, INNOVATIVE, INGENIOUS AND ADAPTABLE</a:t>
            </a:r>
            <a:r>
              <a:rPr lang="en-GB" sz="1400" dirty="0"/>
              <a:t>.</a:t>
            </a:r>
          </a:p>
          <a:p>
            <a:pPr algn="just">
              <a:lnSpc>
                <a:spcPct val="70000"/>
              </a:lnSpc>
            </a:pPr>
            <a:endParaRPr lang="en-GB" sz="1000" dirty="0"/>
          </a:p>
          <a:p>
            <a:pPr algn="just"/>
            <a:r>
              <a:rPr lang="en-GB" sz="1400" dirty="0"/>
              <a:t>The present Open Educational Resources (</a:t>
            </a:r>
            <a:r>
              <a:rPr lang="en-GB" sz="1400" dirty="0" err="1"/>
              <a:t>OER</a:t>
            </a:r>
            <a:r>
              <a:rPr lang="en-GB" sz="1400" dirty="0"/>
              <a:t>) have been designed within the </a:t>
            </a:r>
            <a:r>
              <a:rPr lang="en-GB" sz="1400" b="1" i="1" dirty="0"/>
              <a:t>Creative School Project</a:t>
            </a:r>
            <a:r>
              <a:rPr lang="en-GB" sz="1400" dirty="0"/>
              <a:t>, whose objective</a:t>
            </a:r>
          </a:p>
          <a:p>
            <a:pPr algn="just"/>
            <a:r>
              <a:rPr lang="en-GB" sz="1400" dirty="0"/>
              <a:t>is to develop teaching/learning modules for school teachers and students, </a:t>
            </a:r>
            <a:r>
              <a:rPr lang="en-GB" sz="1400" b="1" dirty="0"/>
              <a:t>PROMOTING SELF-DIRECTED LEARNING AND CRITICAL AND VISUAL THINKING SKILLS</a:t>
            </a:r>
            <a:r>
              <a:rPr lang="en-GB" sz="1400" dirty="0"/>
              <a:t>, using </a:t>
            </a:r>
            <a:r>
              <a:rPr lang="en-GB" sz="1400" b="1" dirty="0"/>
              <a:t>CULTURAL HERITAGE CONTENTS </a:t>
            </a:r>
            <a:r>
              <a:rPr lang="en-GB" sz="1400" dirty="0"/>
              <a:t>made available by the Institutions and Organizations the Creative School Project Partners belong to.</a:t>
            </a:r>
            <a:endParaRPr lang="it-IT" sz="1400" dirty="0"/>
          </a:p>
          <a:p>
            <a:pPr algn="just">
              <a:lnSpc>
                <a:spcPct val="70000"/>
              </a:lnSpc>
            </a:pPr>
            <a:endParaRPr lang="en-GB" sz="1000" dirty="0"/>
          </a:p>
          <a:p>
            <a:pPr algn="just"/>
            <a:r>
              <a:rPr lang="en-GB" sz="1400" dirty="0"/>
              <a:t>The </a:t>
            </a:r>
            <a:r>
              <a:rPr lang="en-GB" sz="1400" b="1" dirty="0"/>
              <a:t>BENEFICIARIES</a:t>
            </a:r>
            <a:r>
              <a:rPr lang="en-GB" sz="1400" dirty="0"/>
              <a:t> of the present Open Educational Resources are:</a:t>
            </a:r>
          </a:p>
          <a:p>
            <a:pPr marL="285750" indent="-285750" algn="just">
              <a:buFontTx/>
              <a:buChar char="-"/>
            </a:pPr>
            <a:r>
              <a:rPr lang="en-GB" sz="1400" b="1" dirty="0"/>
              <a:t>PRIMARY AND SECONDARY SCHOOL TEACHERS </a:t>
            </a:r>
            <a:r>
              <a:rPr lang="en-GB" sz="1400" dirty="0"/>
              <a:t>who, through engaging with the Project, will become equipped with the skills necessary to facilitate pedagogical strategies for creativity and critical thinking;</a:t>
            </a:r>
          </a:p>
          <a:p>
            <a:pPr marL="285750" indent="-285750" algn="just">
              <a:buFontTx/>
              <a:buChar char="-"/>
            </a:pPr>
            <a:r>
              <a:rPr lang="en-GB" sz="1400" b="1" dirty="0"/>
              <a:t>CHILDREN AND YOUNG PEOPLE </a:t>
            </a:r>
            <a:r>
              <a:rPr lang="en-GB" sz="1400" dirty="0"/>
              <a:t>which will use the </a:t>
            </a:r>
            <a:r>
              <a:rPr lang="en-GB" sz="1400" dirty="0" err="1"/>
              <a:t>OER</a:t>
            </a:r>
            <a:r>
              <a:rPr lang="en-GB" sz="1400" dirty="0"/>
              <a:t> developed by the Project.</a:t>
            </a:r>
            <a:r>
              <a:rPr lang="it-IT" sz="1400" dirty="0"/>
              <a:t> </a:t>
            </a:r>
          </a:p>
          <a:p>
            <a:pPr algn="just">
              <a:lnSpc>
                <a:spcPct val="70000"/>
              </a:lnSpc>
            </a:pPr>
            <a:endParaRPr lang="it-IT" sz="1000" dirty="0"/>
          </a:p>
          <a:p>
            <a:pPr algn="just"/>
            <a:r>
              <a:rPr lang="en-GB" sz="1400" dirty="0"/>
              <a:t>Please note, that </a:t>
            </a:r>
            <a:r>
              <a:rPr lang="en-GB" sz="1400" b="1" dirty="0" err="1"/>
              <a:t>OER</a:t>
            </a:r>
            <a:r>
              <a:rPr lang="en-GB" sz="1400" b="1" dirty="0"/>
              <a:t> TOPICS HAVE BEEN SELECTED BY AN INTERNATIONAL GROUP OF TEACHERS AND EDUCATORS </a:t>
            </a:r>
            <a:r>
              <a:rPr lang="en-GB" sz="1400" dirty="0"/>
              <a:t>from </a:t>
            </a:r>
            <a:r>
              <a:rPr lang="en-GB" sz="1400" b="1" dirty="0"/>
              <a:t>Austria</a:t>
            </a:r>
            <a:r>
              <a:rPr lang="en-GB" sz="1400" dirty="0"/>
              <a:t>, </a:t>
            </a:r>
            <a:r>
              <a:rPr lang="en-GB" sz="1400" b="1" dirty="0"/>
              <a:t>Croatia</a:t>
            </a:r>
            <a:r>
              <a:rPr lang="en-GB" sz="1400" dirty="0"/>
              <a:t>, </a:t>
            </a:r>
            <a:r>
              <a:rPr lang="en-GB" sz="1400" b="1" dirty="0"/>
              <a:t>Finland</a:t>
            </a:r>
            <a:r>
              <a:rPr lang="en-GB" sz="1400" dirty="0"/>
              <a:t>, </a:t>
            </a:r>
            <a:r>
              <a:rPr lang="en-GB" sz="1400" b="1" dirty="0"/>
              <a:t>France</a:t>
            </a:r>
            <a:r>
              <a:rPr lang="en-GB" sz="1400" dirty="0"/>
              <a:t>, </a:t>
            </a:r>
            <a:r>
              <a:rPr lang="en-GB" sz="1400" b="1" dirty="0"/>
              <a:t>Ireland</a:t>
            </a:r>
            <a:r>
              <a:rPr lang="en-GB" sz="1400" dirty="0"/>
              <a:t>, </a:t>
            </a:r>
            <a:r>
              <a:rPr lang="en-GB" sz="1400" b="1" dirty="0"/>
              <a:t>Italy</a:t>
            </a:r>
            <a:r>
              <a:rPr lang="en-GB" sz="1400" dirty="0"/>
              <a:t> and the </a:t>
            </a:r>
            <a:r>
              <a:rPr lang="en-GB" sz="1400" b="1" dirty="0"/>
              <a:t>United Kingdom</a:t>
            </a:r>
            <a:r>
              <a:rPr lang="en-GB" sz="1400" dirty="0"/>
              <a:t>, through focus groups and surveys.</a:t>
            </a:r>
            <a:r>
              <a:rPr lang="it-IT" sz="1400" dirty="0"/>
              <a:t> </a:t>
            </a:r>
          </a:p>
          <a:p>
            <a:pPr algn="just">
              <a:lnSpc>
                <a:spcPct val="70000"/>
              </a:lnSpc>
            </a:pPr>
            <a:endParaRPr lang="it-IT" sz="1000" dirty="0"/>
          </a:p>
          <a:p>
            <a:pPr algn="just"/>
            <a:r>
              <a:rPr lang="en-GB" sz="1400" dirty="0"/>
              <a:t>We hope the present materials enrich your teaching resources and foster creative and critical thinking </a:t>
            </a:r>
            <a:r>
              <a:rPr lang="it-IT" sz="1400" dirty="0" err="1"/>
              <a:t>among</a:t>
            </a:r>
            <a:r>
              <a:rPr lang="it-IT" sz="1400" dirty="0"/>
              <a:t> </a:t>
            </a:r>
            <a:r>
              <a:rPr lang="it-IT" sz="1400" dirty="0" err="1"/>
              <a:t>students</a:t>
            </a:r>
            <a:r>
              <a:rPr lang="it-IT" sz="1400" dirty="0"/>
              <a:t>.</a:t>
            </a:r>
          </a:p>
          <a:p>
            <a:pPr algn="r"/>
            <a:endParaRPr lang="en-GB" sz="1600" b="1" dirty="0">
              <a:hlinkClick r:id="rId4"/>
            </a:endParaRPr>
          </a:p>
          <a:p>
            <a:pPr algn="ctr"/>
            <a:r>
              <a:rPr lang="en-GB" sz="1600" b="1" dirty="0">
                <a:hlinkClick r:id="rId4"/>
              </a:rPr>
              <a:t>https://www.creative-school.eu</a:t>
            </a:r>
            <a:endParaRPr lang="en-GB" sz="1600" b="1" dirty="0"/>
          </a:p>
        </p:txBody>
      </p:sp>
      <p:pic>
        <p:nvPicPr>
          <p:cNvPr id="7" name="Picture 4">
            <a:extLst>
              <a:ext uri="{FF2B5EF4-FFF2-40B4-BE49-F238E27FC236}">
                <a16:creationId xmlns:a16="http://schemas.microsoft.com/office/drawing/2014/main" id="{8FB3FF1E-CC6E-674B-BB67-F914D51C3AE9}"/>
              </a:ext>
            </a:extLst>
          </p:cNvPr>
          <p:cNvPicPr>
            <a:picLocks noChangeAspect="1" noChangeArrowheads="1"/>
          </p:cNvPicPr>
          <p:nvPr/>
        </p:nvPicPr>
        <p:blipFill>
          <a:blip r:embed="rId5" cstate="print"/>
          <a:srcRect/>
          <a:stretch>
            <a:fillRect/>
          </a:stretch>
        </p:blipFill>
        <p:spPr bwMode="auto">
          <a:xfrm>
            <a:off x="6943725" y="5486400"/>
            <a:ext cx="2105025" cy="762000"/>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A4FBC5FE-81D4-0C47-BDDF-A16B6C25D401}"/>
              </a:ext>
            </a:extLst>
          </p:cNvPr>
          <p:cNvSpPr txBox="1">
            <a:spLocks noChangeArrowheads="1"/>
          </p:cNvSpPr>
          <p:nvPr/>
        </p:nvSpPr>
        <p:spPr bwMode="auto">
          <a:xfrm>
            <a:off x="6330950" y="6211669"/>
            <a:ext cx="2736850" cy="646331"/>
          </a:xfrm>
          <a:prstGeom prst="rect">
            <a:avLst/>
          </a:prstGeom>
          <a:noFill/>
          <a:ln w="9525">
            <a:noFill/>
            <a:miter lim="800000"/>
            <a:headEnd/>
            <a:tailEnd/>
          </a:ln>
        </p:spPr>
        <p:txBody>
          <a:bodyPr>
            <a:spAutoFit/>
          </a:bodyPr>
          <a:lstStyle/>
          <a:p>
            <a:pPr algn="r"/>
            <a:r>
              <a:rPr lang="en-GB" sz="1200" dirty="0">
                <a:latin typeface="Calibri" pitchFamily="34" charset="0"/>
              </a:rPr>
              <a:t>Materials can be used according </a:t>
            </a:r>
            <a:br>
              <a:rPr lang="en-GB" sz="1200" dirty="0">
                <a:latin typeface="Calibri" pitchFamily="34" charset="0"/>
              </a:rPr>
            </a:br>
            <a:r>
              <a:rPr lang="en-GB" sz="1200" dirty="0">
                <a:latin typeface="Calibri" pitchFamily="34" charset="0"/>
              </a:rPr>
              <a:t>to the: Creative Commons Non Commercial Share Alike license</a:t>
            </a:r>
            <a:endParaRPr lang="it-IT" sz="1200" dirty="0">
              <a:latin typeface="Calibri" pitchFamily="34" charset="0"/>
            </a:endParaRPr>
          </a:p>
        </p:txBody>
      </p:sp>
      <p:sp>
        <p:nvSpPr>
          <p:cNvPr id="9" name="CasellaDiTesto 8">
            <a:extLst>
              <a:ext uri="{FF2B5EF4-FFF2-40B4-BE49-F238E27FC236}">
                <a16:creationId xmlns:a16="http://schemas.microsoft.com/office/drawing/2014/main" id="{D71E2258-967A-F14B-8E25-3B014FEB29E3}"/>
              </a:ext>
            </a:extLst>
          </p:cNvPr>
          <p:cNvSpPr txBox="1">
            <a:spLocks noChangeArrowheads="1"/>
          </p:cNvSpPr>
          <p:nvPr/>
        </p:nvSpPr>
        <p:spPr bwMode="auto">
          <a:xfrm rot="10800000" flipV="1">
            <a:off x="53975" y="5842336"/>
            <a:ext cx="6270625" cy="1015663"/>
          </a:xfrm>
          <a:prstGeom prst="rect">
            <a:avLst/>
          </a:prstGeom>
          <a:noFill/>
          <a:ln w="9525">
            <a:noFill/>
            <a:miter lim="800000"/>
            <a:headEnd/>
            <a:tailEnd/>
          </a:ln>
        </p:spPr>
        <p:txBody>
          <a:bodyPr wrap="square">
            <a:spAutoFit/>
          </a:bodyPr>
          <a:lstStyle/>
          <a:p>
            <a:r>
              <a:rPr lang="en-GB" sz="1200" i="1" dirty="0">
                <a:latin typeface="Calibri" pitchFamily="34" charset="0"/>
              </a:rPr>
              <a:t>The Creative School </a:t>
            </a:r>
            <a:r>
              <a:rPr lang="en-GB" sz="1200" dirty="0">
                <a:latin typeface="Calibri" pitchFamily="34" charset="0"/>
              </a:rPr>
              <a:t>project has been funded with the support of the European Union and the French National Agency for the Erasmus+ Programme (Grant Agreement 2019-1-FR01-KA201-062212). This publication reflects the views only of the author, and the European Union and the French National Agency for the Erasmus+ Programme cannot be held responsible for any use which may be made of the information contained therein.</a:t>
            </a:r>
            <a:r>
              <a:rPr lang="it-IT" sz="1200" dirty="0">
                <a:latin typeface="Calibri" pitchFamily="34" charset="0"/>
              </a:rPr>
              <a:t> </a:t>
            </a:r>
          </a:p>
        </p:txBody>
      </p:sp>
      <p:pic>
        <p:nvPicPr>
          <p:cNvPr id="10" name="Immagine 9">
            <a:extLst>
              <a:ext uri="{FF2B5EF4-FFF2-40B4-BE49-F238E27FC236}">
                <a16:creationId xmlns:a16="http://schemas.microsoft.com/office/drawing/2014/main" id="{8405093C-423E-8A48-A568-90C3179FA037}"/>
              </a:ext>
            </a:extLst>
          </p:cNvPr>
          <p:cNvPicPr/>
          <p:nvPr/>
        </p:nvPicPr>
        <p:blipFill>
          <a:blip r:embed="rId6"/>
          <a:stretch>
            <a:fillRect/>
          </a:stretch>
        </p:blipFill>
        <p:spPr>
          <a:xfrm>
            <a:off x="7467600" y="10886"/>
            <a:ext cx="1676400" cy="1589314"/>
          </a:xfrm>
          <a:prstGeom prst="rect">
            <a:avLst/>
          </a:prstGeom>
        </p:spPr>
      </p:pic>
    </p:spTree>
    <p:extLst>
      <p:ext uri="{BB962C8B-B14F-4D97-AF65-F5344CB8AC3E}">
        <p14:creationId xmlns:p14="http://schemas.microsoft.com/office/powerpoint/2010/main" val="1693753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BB458-FC06-9849-9614-764FE2DC4E6C}"/>
              </a:ext>
            </a:extLst>
          </p:cNvPr>
          <p:cNvPicPr>
            <a:picLocks noChangeAspect="1"/>
          </p:cNvPicPr>
          <p:nvPr/>
        </p:nvPicPr>
        <p:blipFill>
          <a:blip r:embed="rId3"/>
          <a:stretch>
            <a:fillRect/>
          </a:stretch>
        </p:blipFill>
        <p:spPr>
          <a:xfrm>
            <a:off x="30967" y="683104"/>
            <a:ext cx="9082066" cy="5491791"/>
          </a:xfrm>
          <a:prstGeom prst="rect">
            <a:avLst/>
          </a:prstGeom>
        </p:spPr>
      </p:pic>
    </p:spTree>
    <p:extLst>
      <p:ext uri="{BB962C8B-B14F-4D97-AF65-F5344CB8AC3E}">
        <p14:creationId xmlns:p14="http://schemas.microsoft.com/office/powerpoint/2010/main" val="361779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gnifying glass on clear background">
            <a:extLst>
              <a:ext uri="{FF2B5EF4-FFF2-40B4-BE49-F238E27FC236}">
                <a16:creationId xmlns:a16="http://schemas.microsoft.com/office/drawing/2014/main" id="{054D6AD1-E0D3-4145-B7A7-763EAEDE302C}"/>
              </a:ext>
            </a:extLst>
          </p:cNvPr>
          <p:cNvPicPr>
            <a:picLocks noChangeAspect="1"/>
          </p:cNvPicPr>
          <p:nvPr/>
        </p:nvPicPr>
        <p:blipFill rotWithShape="1">
          <a:blip r:embed="rId3"/>
          <a:srcRect l="11000" r="-1" b="-1"/>
          <a:stretch/>
        </p:blipFill>
        <p:spPr>
          <a:xfrm>
            <a:off x="0" y="10"/>
            <a:ext cx="9143999" cy="6857990"/>
          </a:xfrm>
          <a:prstGeom prst="rect">
            <a:avLst/>
          </a:prstGeom>
        </p:spPr>
      </p:pic>
      <p:sp>
        <p:nvSpPr>
          <p:cNvPr id="6" name="Title 5">
            <a:extLst>
              <a:ext uri="{FF2B5EF4-FFF2-40B4-BE49-F238E27FC236}">
                <a16:creationId xmlns:a16="http://schemas.microsoft.com/office/drawing/2014/main" id="{ADC11850-82C2-9D40-A4B5-89628B33B2CD}"/>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dirty="0">
                <a:solidFill>
                  <a:srgbClr val="FFFFFF"/>
                </a:solidFill>
              </a:rPr>
              <a:t>Part 2: Critical thinking skills and creative inquiry</a:t>
            </a:r>
          </a:p>
        </p:txBody>
      </p:sp>
      <p:sp>
        <p:nvSpPr>
          <p:cNvPr id="7" name="Text Placeholder 6">
            <a:extLst>
              <a:ext uri="{FF2B5EF4-FFF2-40B4-BE49-F238E27FC236}">
                <a16:creationId xmlns:a16="http://schemas.microsoft.com/office/drawing/2014/main" id="{5ED3D998-C763-D049-931D-CA233E561F5E}"/>
              </a:ext>
            </a:extLst>
          </p:cNvPr>
          <p:cNvSpPr>
            <a:spLocks noGrp="1"/>
          </p:cNvSpPr>
          <p:nvPr>
            <p:ph type="body"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dirty="0">
              <a:solidFill>
                <a:srgbClr val="FFFFFF"/>
              </a:solidFill>
            </a:endParaRPr>
          </a:p>
        </p:txBody>
      </p:sp>
    </p:spTree>
    <p:extLst>
      <p:ext uri="{BB962C8B-B14F-4D97-AF65-F5344CB8AC3E}">
        <p14:creationId xmlns:p14="http://schemas.microsoft.com/office/powerpoint/2010/main" val="1776518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DACA95-4DCB-B04C-B554-FD4B4CA00BA6}"/>
              </a:ext>
            </a:extLst>
          </p:cNvPr>
          <p:cNvSpPr>
            <a:spLocks noGrp="1"/>
          </p:cNvSpPr>
          <p:nvPr>
            <p:ph type="title"/>
          </p:nvPr>
        </p:nvSpPr>
        <p:spPr>
          <a:xfrm>
            <a:off x="628650" y="557188"/>
            <a:ext cx="7886700" cy="1133499"/>
          </a:xfrm>
        </p:spPr>
        <p:txBody>
          <a:bodyPr>
            <a:normAutofit/>
          </a:bodyPr>
          <a:lstStyle/>
          <a:p>
            <a:pPr algn="ctr"/>
            <a:r>
              <a:rPr lang="en-US" sz="4500"/>
              <a:t>Critical thinking skills </a:t>
            </a:r>
          </a:p>
        </p:txBody>
      </p:sp>
      <p:graphicFrame>
        <p:nvGraphicFramePr>
          <p:cNvPr id="5" name="Content Placeholder 2">
            <a:extLst>
              <a:ext uri="{FF2B5EF4-FFF2-40B4-BE49-F238E27FC236}">
                <a16:creationId xmlns:a16="http://schemas.microsoft.com/office/drawing/2014/main" id="{1310149F-C04C-477C-A920-932674A33FD6}"/>
              </a:ext>
            </a:extLst>
          </p:cNvPr>
          <p:cNvGraphicFramePr>
            <a:graphicFrameLocks noGrp="1"/>
          </p:cNvGraphicFramePr>
          <p:nvPr>
            <p:ph idx="1"/>
            <p:extLst>
              <p:ext uri="{D42A27DB-BD31-4B8C-83A1-F6EECF244321}">
                <p14:modId xmlns:p14="http://schemas.microsoft.com/office/powerpoint/2010/main" val="2829250304"/>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3135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339E-A0BC-7545-B360-211FF425AFDC}"/>
              </a:ext>
            </a:extLst>
          </p:cNvPr>
          <p:cNvSpPr>
            <a:spLocks noGrp="1"/>
          </p:cNvSpPr>
          <p:nvPr>
            <p:ph type="title"/>
          </p:nvPr>
        </p:nvSpPr>
        <p:spPr/>
        <p:txBody>
          <a:bodyPr>
            <a:normAutofit fontScale="90000"/>
          </a:bodyPr>
          <a:lstStyle/>
          <a:p>
            <a:r>
              <a:rPr lang="en-US" sz="4700" dirty="0">
                <a:solidFill>
                  <a:schemeClr val="accent5"/>
                </a:solidFill>
              </a:rPr>
              <a:t>Activities during the museum visit </a:t>
            </a:r>
          </a:p>
        </p:txBody>
      </p:sp>
      <p:graphicFrame>
        <p:nvGraphicFramePr>
          <p:cNvPr id="5" name="Content Placeholder 2">
            <a:extLst>
              <a:ext uri="{FF2B5EF4-FFF2-40B4-BE49-F238E27FC236}">
                <a16:creationId xmlns:a16="http://schemas.microsoft.com/office/drawing/2014/main" id="{7752EA2C-DACF-425B-891A-9CBFFB2F1FBC}"/>
              </a:ext>
            </a:extLst>
          </p:cNvPr>
          <p:cNvGraphicFramePr>
            <a:graphicFrameLocks noGrp="1"/>
          </p:cNvGraphicFramePr>
          <p:nvPr>
            <p:ph idx="1"/>
            <p:extLst>
              <p:ext uri="{D42A27DB-BD31-4B8C-83A1-F6EECF244321}">
                <p14:modId xmlns:p14="http://schemas.microsoft.com/office/powerpoint/2010/main" val="790061178"/>
              </p:ext>
            </p:extLst>
          </p:nvPr>
        </p:nvGraphicFramePr>
        <p:xfrm>
          <a:off x="1008672" y="1690689"/>
          <a:ext cx="6886820" cy="4428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653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gnifying glass on clear background">
            <a:extLst>
              <a:ext uri="{FF2B5EF4-FFF2-40B4-BE49-F238E27FC236}">
                <a16:creationId xmlns:a16="http://schemas.microsoft.com/office/drawing/2014/main" id="{054D6AD1-E0D3-4145-B7A7-763EAEDE302C}"/>
              </a:ext>
            </a:extLst>
          </p:cNvPr>
          <p:cNvPicPr>
            <a:picLocks noChangeAspect="1"/>
          </p:cNvPicPr>
          <p:nvPr/>
        </p:nvPicPr>
        <p:blipFill rotWithShape="1">
          <a:blip r:embed="rId2"/>
          <a:srcRect l="11000" r="-1" b="-1"/>
          <a:stretch/>
        </p:blipFill>
        <p:spPr>
          <a:xfrm>
            <a:off x="0" y="10"/>
            <a:ext cx="9143999" cy="6857990"/>
          </a:xfrm>
          <a:prstGeom prst="rect">
            <a:avLst/>
          </a:prstGeom>
        </p:spPr>
      </p:pic>
      <p:sp>
        <p:nvSpPr>
          <p:cNvPr id="6" name="Title 5">
            <a:extLst>
              <a:ext uri="{FF2B5EF4-FFF2-40B4-BE49-F238E27FC236}">
                <a16:creationId xmlns:a16="http://schemas.microsoft.com/office/drawing/2014/main" id="{ADC11850-82C2-9D40-A4B5-89628B33B2CD}"/>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dirty="0">
                <a:solidFill>
                  <a:srgbClr val="FFFFFF"/>
                </a:solidFill>
              </a:rPr>
              <a:t>Part 3: Practical examples </a:t>
            </a:r>
          </a:p>
        </p:txBody>
      </p:sp>
      <p:sp>
        <p:nvSpPr>
          <p:cNvPr id="7" name="Text Placeholder 6">
            <a:extLst>
              <a:ext uri="{FF2B5EF4-FFF2-40B4-BE49-F238E27FC236}">
                <a16:creationId xmlns:a16="http://schemas.microsoft.com/office/drawing/2014/main" id="{5ED3D998-C763-D049-931D-CA233E561F5E}"/>
              </a:ext>
            </a:extLst>
          </p:cNvPr>
          <p:cNvSpPr>
            <a:spLocks noGrp="1"/>
          </p:cNvSpPr>
          <p:nvPr>
            <p:ph type="body"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dirty="0">
              <a:solidFill>
                <a:srgbClr val="FFFFFF"/>
              </a:solidFill>
            </a:endParaRPr>
          </a:p>
        </p:txBody>
      </p:sp>
    </p:spTree>
    <p:extLst>
      <p:ext uri="{BB962C8B-B14F-4D97-AF65-F5344CB8AC3E}">
        <p14:creationId xmlns:p14="http://schemas.microsoft.com/office/powerpoint/2010/main" val="2194456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02637-BBEF-9848-B8BB-C9DEFEBF708B}"/>
              </a:ext>
            </a:extLst>
          </p:cNvPr>
          <p:cNvSpPr>
            <a:spLocks noGrp="1"/>
          </p:cNvSpPr>
          <p:nvPr>
            <p:ph type="title"/>
          </p:nvPr>
        </p:nvSpPr>
        <p:spPr>
          <a:xfrm>
            <a:off x="515125" y="1153572"/>
            <a:ext cx="2400300" cy="4461163"/>
          </a:xfrm>
        </p:spPr>
        <p:txBody>
          <a:bodyPr>
            <a:normAutofit/>
          </a:bodyPr>
          <a:lstStyle/>
          <a:p>
            <a:r>
              <a:rPr lang="en-US" dirty="0">
                <a:solidFill>
                  <a:srgbClr val="FFFFFF"/>
                </a:solidFill>
              </a:rPr>
              <a:t>Designing activities for OBL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C0C6194-8A7F-AD4D-AB76-894B7C4A348F}"/>
              </a:ext>
            </a:extLst>
          </p:cNvPr>
          <p:cNvSpPr>
            <a:spLocks noGrp="1"/>
          </p:cNvSpPr>
          <p:nvPr>
            <p:ph idx="1"/>
          </p:nvPr>
        </p:nvSpPr>
        <p:spPr>
          <a:xfrm>
            <a:off x="3335481" y="591344"/>
            <a:ext cx="5179868" cy="5585619"/>
          </a:xfrm>
        </p:spPr>
        <p:txBody>
          <a:bodyPr anchor="ctr">
            <a:normAutofit/>
          </a:bodyPr>
          <a:lstStyle/>
          <a:p>
            <a:r>
              <a:rPr lang="en-US"/>
              <a:t>Based on these principles: </a:t>
            </a:r>
          </a:p>
          <a:p>
            <a:pPr lvl="1"/>
            <a:r>
              <a:rPr lang="en-US"/>
              <a:t>Socially-mediated activity design </a:t>
            </a:r>
          </a:p>
          <a:p>
            <a:pPr lvl="1"/>
            <a:r>
              <a:rPr lang="en-US"/>
              <a:t>Dialogic learning </a:t>
            </a:r>
          </a:p>
          <a:p>
            <a:pPr lvl="1"/>
            <a:r>
              <a:rPr lang="en-US"/>
              <a:t>Collective thinking </a:t>
            </a:r>
          </a:p>
          <a:p>
            <a:pPr lvl="1"/>
            <a:r>
              <a:rPr lang="en-US"/>
              <a:t>Collaborative interaction</a:t>
            </a:r>
          </a:p>
          <a:p>
            <a:pPr lvl="1"/>
            <a:r>
              <a:rPr lang="en-US"/>
              <a:t>Critical thinking </a:t>
            </a:r>
          </a:p>
          <a:p>
            <a:pPr lvl="1"/>
            <a:r>
              <a:rPr lang="en-US"/>
              <a:t>Socratic questioning  </a:t>
            </a:r>
          </a:p>
        </p:txBody>
      </p:sp>
    </p:spTree>
    <p:extLst>
      <p:ext uri="{BB962C8B-B14F-4D97-AF65-F5344CB8AC3E}">
        <p14:creationId xmlns:p14="http://schemas.microsoft.com/office/powerpoint/2010/main" val="321156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A06A8E-3F7C-D142-AE75-49A4677ED85C}"/>
              </a:ext>
            </a:extLst>
          </p:cNvPr>
          <p:cNvSpPr>
            <a:spLocks noGrp="1"/>
          </p:cNvSpPr>
          <p:nvPr>
            <p:ph type="title"/>
          </p:nvPr>
        </p:nvSpPr>
        <p:spPr>
          <a:xfrm>
            <a:off x="515125" y="1153572"/>
            <a:ext cx="2400300" cy="4461163"/>
          </a:xfrm>
        </p:spPr>
        <p:txBody>
          <a:bodyPr>
            <a:normAutofit/>
          </a:bodyPr>
          <a:lstStyle/>
          <a:p>
            <a:r>
              <a:rPr lang="en-US">
                <a:solidFill>
                  <a:srgbClr val="FFFFFF"/>
                </a:solidFill>
              </a:rPr>
              <a:t>Activity: Mystery object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49385FB-8BC5-6447-9BB2-79234C0ED2D8}"/>
              </a:ext>
            </a:extLst>
          </p:cNvPr>
          <p:cNvSpPr>
            <a:spLocks noGrp="1"/>
          </p:cNvSpPr>
          <p:nvPr>
            <p:ph idx="1"/>
          </p:nvPr>
        </p:nvSpPr>
        <p:spPr>
          <a:xfrm>
            <a:off x="3335481" y="591344"/>
            <a:ext cx="5179868" cy="5585619"/>
          </a:xfrm>
        </p:spPr>
        <p:txBody>
          <a:bodyPr anchor="ctr">
            <a:normAutofit/>
          </a:bodyPr>
          <a:lstStyle/>
          <a:p>
            <a:r>
              <a:rPr lang="en-US" sz="2600"/>
              <a:t>This activity is based on the principle of description, speculation and deduction</a:t>
            </a:r>
          </a:p>
          <a:p>
            <a:r>
              <a:rPr lang="en-US" sz="2600"/>
              <a:t>Select an object – it could be a digital or physical object </a:t>
            </a:r>
          </a:p>
          <a:p>
            <a:r>
              <a:rPr lang="en-US" sz="2600"/>
              <a:t>Ask the students to </a:t>
            </a:r>
            <a:r>
              <a:rPr lang="en-US" sz="2600" b="1"/>
              <a:t>describe</a:t>
            </a:r>
            <a:r>
              <a:rPr lang="en-US" sz="2600"/>
              <a:t> the object</a:t>
            </a:r>
          </a:p>
          <a:p>
            <a:r>
              <a:rPr lang="en-US" sz="2600"/>
              <a:t>Next, ask the participants to think about what the object </a:t>
            </a:r>
            <a:r>
              <a:rPr lang="en-US" sz="2600" b="1"/>
              <a:t>might</a:t>
            </a:r>
            <a:r>
              <a:rPr lang="en-US" sz="2600"/>
              <a:t> be </a:t>
            </a:r>
          </a:p>
          <a:p>
            <a:r>
              <a:rPr lang="en-US" sz="2600"/>
              <a:t>Finally, ask the students to draw some </a:t>
            </a:r>
            <a:r>
              <a:rPr lang="en-US" sz="2600" b="1"/>
              <a:t>conclusions </a:t>
            </a:r>
            <a:r>
              <a:rPr lang="en-US" sz="2600"/>
              <a:t>about the object</a:t>
            </a:r>
          </a:p>
        </p:txBody>
      </p:sp>
    </p:spTree>
    <p:extLst>
      <p:ext uri="{BB962C8B-B14F-4D97-AF65-F5344CB8AC3E}">
        <p14:creationId xmlns:p14="http://schemas.microsoft.com/office/powerpoint/2010/main" val="1108643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E85E7-80A9-E648-8E6C-1566E06E720D}"/>
              </a:ext>
            </a:extLst>
          </p:cNvPr>
          <p:cNvSpPr>
            <a:spLocks noGrp="1"/>
          </p:cNvSpPr>
          <p:nvPr>
            <p:ph type="title"/>
          </p:nvPr>
        </p:nvSpPr>
        <p:spPr>
          <a:xfrm>
            <a:off x="515125" y="1153572"/>
            <a:ext cx="2400300" cy="4461163"/>
          </a:xfrm>
        </p:spPr>
        <p:txBody>
          <a:bodyPr>
            <a:normAutofit/>
          </a:bodyPr>
          <a:lstStyle/>
          <a:p>
            <a:r>
              <a:rPr lang="en-US">
                <a:solidFill>
                  <a:srgbClr val="FFFFFF"/>
                </a:solidFill>
              </a:rPr>
              <a:t>Activity: Animal, vegetable mineral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AA2E78A-BF05-A648-94D9-04091BED6AF4}"/>
              </a:ext>
            </a:extLst>
          </p:cNvPr>
          <p:cNvSpPr>
            <a:spLocks noGrp="1"/>
          </p:cNvSpPr>
          <p:nvPr>
            <p:ph idx="1"/>
          </p:nvPr>
        </p:nvSpPr>
        <p:spPr>
          <a:xfrm>
            <a:off x="3335481" y="591344"/>
            <a:ext cx="5179868" cy="5585619"/>
          </a:xfrm>
        </p:spPr>
        <p:txBody>
          <a:bodyPr anchor="ctr">
            <a:normAutofit/>
          </a:bodyPr>
          <a:lstStyle/>
          <a:p>
            <a:r>
              <a:rPr lang="en-US" dirty="0"/>
              <a:t>Question words:</a:t>
            </a:r>
          </a:p>
          <a:p>
            <a:pPr lvl="1"/>
            <a:r>
              <a:rPr lang="en-US" dirty="0"/>
              <a:t>Who, when, what, where, why, how?</a:t>
            </a:r>
          </a:p>
          <a:p>
            <a:pPr marL="457200" lvl="1" indent="0">
              <a:buNone/>
            </a:pPr>
            <a:endParaRPr lang="en-US" dirty="0"/>
          </a:p>
          <a:p>
            <a:r>
              <a:rPr lang="en-US" dirty="0"/>
              <a:t>Categories:</a:t>
            </a:r>
          </a:p>
          <a:p>
            <a:pPr lvl="1"/>
            <a:r>
              <a:rPr lang="en-US" dirty="0"/>
              <a:t>Material, shape, </a:t>
            </a:r>
            <a:r>
              <a:rPr lang="en-US" dirty="0" err="1"/>
              <a:t>colour</a:t>
            </a:r>
            <a:r>
              <a:rPr lang="en-US" dirty="0"/>
              <a:t>, size, use / purpose, age, origin, value, </a:t>
            </a:r>
          </a:p>
          <a:p>
            <a:pPr marL="228600" lvl="1" indent="0">
              <a:buNone/>
            </a:pPr>
            <a:endParaRPr lang="en-US" dirty="0"/>
          </a:p>
          <a:p>
            <a:r>
              <a:rPr lang="en-US" dirty="0"/>
              <a:t>Digging deeper:</a:t>
            </a:r>
          </a:p>
          <a:p>
            <a:pPr lvl="1"/>
            <a:r>
              <a:rPr lang="en-US" dirty="0"/>
              <a:t>What do you think? Why do you think that? </a:t>
            </a:r>
          </a:p>
          <a:p>
            <a:endParaRPr lang="en-US" dirty="0"/>
          </a:p>
          <a:p>
            <a:pPr marL="0" indent="0">
              <a:buNone/>
            </a:pPr>
            <a:endParaRPr lang="en-US" dirty="0"/>
          </a:p>
        </p:txBody>
      </p:sp>
    </p:spTree>
    <p:extLst>
      <p:ext uri="{BB962C8B-B14F-4D97-AF65-F5344CB8AC3E}">
        <p14:creationId xmlns:p14="http://schemas.microsoft.com/office/powerpoint/2010/main" val="2587686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gnifying glass on clear background">
            <a:extLst>
              <a:ext uri="{FF2B5EF4-FFF2-40B4-BE49-F238E27FC236}">
                <a16:creationId xmlns:a16="http://schemas.microsoft.com/office/drawing/2014/main" id="{054D6AD1-E0D3-4145-B7A7-763EAEDE302C}"/>
              </a:ext>
            </a:extLst>
          </p:cNvPr>
          <p:cNvPicPr>
            <a:picLocks noChangeAspect="1"/>
          </p:cNvPicPr>
          <p:nvPr/>
        </p:nvPicPr>
        <p:blipFill rotWithShape="1">
          <a:blip r:embed="rId2"/>
          <a:srcRect l="11000" r="-1" b="-1"/>
          <a:stretch/>
        </p:blipFill>
        <p:spPr>
          <a:xfrm>
            <a:off x="0" y="10"/>
            <a:ext cx="9143999" cy="6857990"/>
          </a:xfrm>
          <a:prstGeom prst="rect">
            <a:avLst/>
          </a:prstGeom>
        </p:spPr>
      </p:pic>
      <p:sp>
        <p:nvSpPr>
          <p:cNvPr id="6" name="Title 5">
            <a:extLst>
              <a:ext uri="{FF2B5EF4-FFF2-40B4-BE49-F238E27FC236}">
                <a16:creationId xmlns:a16="http://schemas.microsoft.com/office/drawing/2014/main" id="{ADC11850-82C2-9D40-A4B5-89628B33B2CD}"/>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dirty="0">
                <a:solidFill>
                  <a:srgbClr val="FFFFFF"/>
                </a:solidFill>
              </a:rPr>
              <a:t>Part 4: Extension activities</a:t>
            </a:r>
          </a:p>
        </p:txBody>
      </p:sp>
      <p:sp>
        <p:nvSpPr>
          <p:cNvPr id="7" name="Text Placeholder 6">
            <a:extLst>
              <a:ext uri="{FF2B5EF4-FFF2-40B4-BE49-F238E27FC236}">
                <a16:creationId xmlns:a16="http://schemas.microsoft.com/office/drawing/2014/main" id="{5ED3D998-C763-D049-931D-CA233E561F5E}"/>
              </a:ext>
            </a:extLst>
          </p:cNvPr>
          <p:cNvSpPr>
            <a:spLocks noGrp="1"/>
          </p:cNvSpPr>
          <p:nvPr>
            <p:ph type="body"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dirty="0">
              <a:solidFill>
                <a:srgbClr val="FFFFFF"/>
              </a:solidFill>
            </a:endParaRPr>
          </a:p>
        </p:txBody>
      </p:sp>
    </p:spTree>
    <p:extLst>
      <p:ext uri="{BB962C8B-B14F-4D97-AF65-F5344CB8AC3E}">
        <p14:creationId xmlns:p14="http://schemas.microsoft.com/office/powerpoint/2010/main" val="383417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D5C744-D7A1-5842-A351-47F6D83DE078}"/>
              </a:ext>
            </a:extLst>
          </p:cNvPr>
          <p:cNvSpPr>
            <a:spLocks noGrp="1"/>
          </p:cNvSpPr>
          <p:nvPr>
            <p:ph type="title"/>
          </p:nvPr>
        </p:nvSpPr>
        <p:spPr>
          <a:xfrm>
            <a:off x="515125" y="1153572"/>
            <a:ext cx="2400300" cy="4461163"/>
          </a:xfrm>
        </p:spPr>
        <p:txBody>
          <a:bodyPr>
            <a:normAutofit/>
          </a:bodyPr>
          <a:lstStyle/>
          <a:p>
            <a:r>
              <a:rPr lang="en-US">
                <a:solidFill>
                  <a:srgbClr val="FFFFFF"/>
                </a:solidFill>
              </a:rPr>
              <a:t>Ideas for cross-curricular extension activities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9071B66-B5C7-AE43-85A6-5DE73F84B9F4}"/>
              </a:ext>
            </a:extLst>
          </p:cNvPr>
          <p:cNvSpPr>
            <a:spLocks noGrp="1"/>
          </p:cNvSpPr>
          <p:nvPr>
            <p:ph idx="1"/>
          </p:nvPr>
        </p:nvSpPr>
        <p:spPr>
          <a:xfrm>
            <a:off x="3335481" y="591344"/>
            <a:ext cx="5179868" cy="5585619"/>
          </a:xfrm>
        </p:spPr>
        <p:txBody>
          <a:bodyPr anchor="ctr">
            <a:normAutofit/>
          </a:bodyPr>
          <a:lstStyle/>
          <a:p>
            <a:r>
              <a:rPr lang="en-US" sz="2200"/>
              <a:t>Art: draw, create and make</a:t>
            </a:r>
          </a:p>
          <a:p>
            <a:r>
              <a:rPr lang="en-US" sz="2200"/>
              <a:t>Dance: pose, move and sway </a:t>
            </a:r>
          </a:p>
          <a:p>
            <a:r>
              <a:rPr lang="en-US" sz="2200"/>
              <a:t>Design and Technology: design and do </a:t>
            </a:r>
          </a:p>
          <a:p>
            <a:r>
              <a:rPr lang="en-US" sz="2200"/>
              <a:t>Drama: act out, storytelling, role play, improvisation, freeze frame </a:t>
            </a:r>
          </a:p>
          <a:p>
            <a:r>
              <a:rPr lang="en-US" sz="2200"/>
              <a:t>Food technology: bake and taste </a:t>
            </a:r>
          </a:p>
          <a:p>
            <a:r>
              <a:rPr lang="en-US" sz="2200"/>
              <a:t>Geography: draw, map, explore </a:t>
            </a:r>
          </a:p>
          <a:p>
            <a:r>
              <a:rPr lang="en-US" sz="2200"/>
              <a:t>History: create a diary, write a letter</a:t>
            </a:r>
          </a:p>
          <a:p>
            <a:r>
              <a:rPr lang="en-US" sz="2200"/>
              <a:t>Literacy: talk for writing, fiction and non-fiction </a:t>
            </a:r>
          </a:p>
          <a:p>
            <a:r>
              <a:rPr lang="en-US" sz="2200" err="1"/>
              <a:t>Maths</a:t>
            </a:r>
            <a:r>
              <a:rPr lang="en-US" sz="2200"/>
              <a:t>: count </a:t>
            </a:r>
          </a:p>
          <a:p>
            <a:r>
              <a:rPr lang="en-US" sz="2200"/>
              <a:t>Music: sing, listen, accompany </a:t>
            </a:r>
          </a:p>
          <a:p>
            <a:r>
              <a:rPr lang="en-US" sz="2200"/>
              <a:t>Science: investigate and observe</a:t>
            </a:r>
          </a:p>
        </p:txBody>
      </p:sp>
    </p:spTree>
    <p:extLst>
      <p:ext uri="{BB962C8B-B14F-4D97-AF65-F5344CB8AC3E}">
        <p14:creationId xmlns:p14="http://schemas.microsoft.com/office/powerpoint/2010/main" val="2502525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F8C1CD2-E59C-42CC-91D0-39F8E0CF1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182BB-7378-B64B-858A-5FFBCFDD29B9}"/>
              </a:ext>
            </a:extLst>
          </p:cNvPr>
          <p:cNvSpPr>
            <a:spLocks noGrp="1"/>
          </p:cNvSpPr>
          <p:nvPr>
            <p:ph type="ctrTitle"/>
          </p:nvPr>
        </p:nvSpPr>
        <p:spPr>
          <a:xfrm>
            <a:off x="482599" y="753626"/>
            <a:ext cx="3811444" cy="3004145"/>
          </a:xfrm>
        </p:spPr>
        <p:txBody>
          <a:bodyPr>
            <a:normAutofit/>
          </a:bodyPr>
          <a:lstStyle/>
          <a:p>
            <a:r>
              <a:rPr lang="en-GB" sz="5100" b="1"/>
              <a:t>Practical approaches to teaching with objects</a:t>
            </a:r>
            <a:endParaRPr lang="en-US" sz="5100" b="1"/>
          </a:p>
        </p:txBody>
      </p:sp>
      <p:sp>
        <p:nvSpPr>
          <p:cNvPr id="3" name="Subtitle 2">
            <a:extLst>
              <a:ext uri="{FF2B5EF4-FFF2-40B4-BE49-F238E27FC236}">
                <a16:creationId xmlns:a16="http://schemas.microsoft.com/office/drawing/2014/main" id="{C51C4315-E575-014D-9705-594B555215BA}"/>
              </a:ext>
            </a:extLst>
          </p:cNvPr>
          <p:cNvSpPr>
            <a:spLocks noGrp="1"/>
          </p:cNvSpPr>
          <p:nvPr>
            <p:ph type="subTitle" idx="1"/>
          </p:nvPr>
        </p:nvSpPr>
        <p:spPr>
          <a:xfrm>
            <a:off x="482599" y="3849845"/>
            <a:ext cx="3811445" cy="2189214"/>
          </a:xfrm>
        </p:spPr>
        <p:txBody>
          <a:bodyPr>
            <a:normAutofit/>
          </a:bodyPr>
          <a:lstStyle/>
          <a:p>
            <a:r>
              <a:rPr lang="en-US" b="1"/>
              <a:t>Self-directed training module </a:t>
            </a:r>
          </a:p>
          <a:p>
            <a:r>
              <a:rPr lang="en-US" b="1"/>
              <a:t>Open Educational Resource prepared for the Creative Schools project </a:t>
            </a:r>
          </a:p>
        </p:txBody>
      </p:sp>
      <p:sp>
        <p:nvSpPr>
          <p:cNvPr id="34" name="Freeform: Shape 33">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4569" y="0"/>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pic>
        <p:nvPicPr>
          <p:cNvPr id="13" name="Slika 5" descr="Erasmus+ Programme">
            <a:extLst>
              <a:ext uri="{FF2B5EF4-FFF2-40B4-BE49-F238E27FC236}">
                <a16:creationId xmlns:a16="http://schemas.microsoft.com/office/drawing/2014/main" id="{2F06ACD9-FFE9-4347-8A2D-1A3839E19EB6}"/>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4804569" y="3125449"/>
            <a:ext cx="1860066" cy="441765"/>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a:noFill/>
        </p:spPr>
      </p:pic>
      <p:pic>
        <p:nvPicPr>
          <p:cNvPr id="11" name="Immagine 6">
            <a:extLst>
              <a:ext uri="{FF2B5EF4-FFF2-40B4-BE49-F238E27FC236}">
                <a16:creationId xmlns:a16="http://schemas.microsoft.com/office/drawing/2014/main" id="{275C6928-A32F-4F43-8E7D-0F672324785F}"/>
              </a:ext>
            </a:extLst>
          </p:cNvPr>
          <p:cNvPicPr/>
          <p:nvPr/>
        </p:nvPicPr>
        <p:blipFill>
          <a:blip r:embed="rId4"/>
          <a:stretch>
            <a:fillRect/>
          </a:stretch>
        </p:blipFill>
        <p:spPr>
          <a:xfrm>
            <a:off x="7207208" y="416865"/>
            <a:ext cx="1621498" cy="162149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36" name="Oval 35">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67465" y="3391544"/>
            <a:ext cx="427135" cy="569514"/>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1693" y="2429507"/>
            <a:ext cx="772307" cy="1346076"/>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BB5DD258-2EA5-544A-9FF8-B25C5D5A7FF5}"/>
              </a:ext>
            </a:extLst>
          </p:cNvPr>
          <p:cNvPicPr>
            <a:picLocks noChangeAspect="1"/>
          </p:cNvPicPr>
          <p:nvPr/>
        </p:nvPicPr>
        <p:blipFill>
          <a:blip r:embed="rId5"/>
          <a:stretch>
            <a:fillRect/>
          </a:stretch>
        </p:blipFill>
        <p:spPr>
          <a:xfrm>
            <a:off x="7281033" y="4963257"/>
            <a:ext cx="1621497" cy="604007"/>
          </a:xfrm>
          <a:custGeom>
            <a:avLst/>
            <a:gdLst/>
            <a:ahLst/>
            <a:cxnLst/>
            <a:rect l="l" t="t" r="r" b="b"/>
            <a:pathLst>
              <a:path w="2565029" h="2588972">
                <a:moveTo>
                  <a:pt x="69897" y="0"/>
                </a:moveTo>
                <a:lnTo>
                  <a:pt x="2495132" y="0"/>
                </a:lnTo>
                <a:cubicBezTo>
                  <a:pt x="2533735" y="0"/>
                  <a:pt x="2565029" y="31294"/>
                  <a:pt x="2565029" y="69897"/>
                </a:cubicBezTo>
                <a:lnTo>
                  <a:pt x="2565029" y="2519075"/>
                </a:lnTo>
                <a:cubicBezTo>
                  <a:pt x="2565029" y="2557678"/>
                  <a:pt x="2533735" y="2588972"/>
                  <a:pt x="2495132" y="2588972"/>
                </a:cubicBezTo>
                <a:lnTo>
                  <a:pt x="69897" y="2588972"/>
                </a:lnTo>
                <a:cubicBezTo>
                  <a:pt x="31294" y="2588972"/>
                  <a:pt x="0" y="2557678"/>
                  <a:pt x="0" y="2519075"/>
                </a:cubicBezTo>
                <a:lnTo>
                  <a:pt x="0" y="69897"/>
                </a:lnTo>
                <a:cubicBezTo>
                  <a:pt x="0" y="31294"/>
                  <a:pt x="31294" y="0"/>
                  <a:pt x="69897" y="0"/>
                </a:cubicBezTo>
                <a:close/>
              </a:path>
            </a:pathLst>
          </a:custGeom>
        </p:spPr>
      </p:pic>
      <p:sp>
        <p:nvSpPr>
          <p:cNvPr id="40" name="Freeform: Shape 39">
            <a:extLst>
              <a:ext uri="{FF2B5EF4-FFF2-40B4-BE49-F238E27FC236}">
                <a16:creationId xmlns:a16="http://schemas.microsoft.com/office/drawing/2014/main" id="{E97546D8-565E-45FE-8079-058CAED5A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033122" y="5005247"/>
            <a:ext cx="1627876" cy="2254419"/>
          </a:xfrm>
          <a:custGeom>
            <a:avLst/>
            <a:gdLst>
              <a:gd name="connsiteX0" fmla="*/ 2129607 w 2170501"/>
              <a:gd name="connsiteY0" fmla="*/ 1918583 h 2254419"/>
              <a:gd name="connsiteX1" fmla="*/ 2170492 w 2170501"/>
              <a:gd name="connsiteY1" fmla="*/ 1986678 h 2254419"/>
              <a:gd name="connsiteX2" fmla="*/ 2143122 w 2170501"/>
              <a:gd name="connsiteY2" fmla="*/ 2219532 h 2254419"/>
              <a:gd name="connsiteX3" fmla="*/ 2134528 w 2170501"/>
              <a:gd name="connsiteY3" fmla="*/ 2254419 h 2254419"/>
              <a:gd name="connsiteX4" fmla="*/ 1992178 w 2170501"/>
              <a:gd name="connsiteY4" fmla="*/ 2205563 h 2254419"/>
              <a:gd name="connsiteX5" fmla="*/ 1995353 w 2170501"/>
              <a:gd name="connsiteY5" fmla="*/ 2192695 h 2254419"/>
              <a:gd name="connsiteX6" fmla="*/ 2020595 w 2170501"/>
              <a:gd name="connsiteY6" fmla="*/ 1978457 h 2254419"/>
              <a:gd name="connsiteX7" fmla="*/ 2102402 w 2170501"/>
              <a:gd name="connsiteY7" fmla="*/ 1910681 h 2254419"/>
              <a:gd name="connsiteX8" fmla="*/ 2129607 w 2170501"/>
              <a:gd name="connsiteY8" fmla="*/ 1918583 h 2254419"/>
              <a:gd name="connsiteX9" fmla="*/ 1874324 w 2170501"/>
              <a:gd name="connsiteY9" fmla="*/ 904226 h 2254419"/>
              <a:gd name="connsiteX10" fmla="*/ 1919011 w 2170501"/>
              <a:gd name="connsiteY10" fmla="*/ 937393 h 2254419"/>
              <a:gd name="connsiteX11" fmla="*/ 2101793 w 2170501"/>
              <a:gd name="connsiteY11" fmla="*/ 1368166 h 2254419"/>
              <a:gd name="connsiteX12" fmla="*/ 2049988 w 2170501"/>
              <a:gd name="connsiteY12" fmla="*/ 1460853 h 2254419"/>
              <a:gd name="connsiteX13" fmla="*/ 2029492 w 2170501"/>
              <a:gd name="connsiteY13" fmla="*/ 1463442 h 2254419"/>
              <a:gd name="connsiteX14" fmla="*/ 2029492 w 2170501"/>
              <a:gd name="connsiteY14" fmla="*/ 1463668 h 2254419"/>
              <a:gd name="connsiteX15" fmla="*/ 1957302 w 2170501"/>
              <a:gd name="connsiteY15" fmla="*/ 1409047 h 2254419"/>
              <a:gd name="connsiteX16" fmla="*/ 1789159 w 2170501"/>
              <a:gd name="connsiteY16" fmla="*/ 1012848 h 2254419"/>
              <a:gd name="connsiteX17" fmla="*/ 1819072 w 2170501"/>
              <a:gd name="connsiteY17" fmla="*/ 910914 h 2254419"/>
              <a:gd name="connsiteX18" fmla="*/ 1874324 w 2170501"/>
              <a:gd name="connsiteY18" fmla="*/ 904226 h 2254419"/>
              <a:gd name="connsiteX19" fmla="*/ 565076 w 2170501"/>
              <a:gd name="connsiteY19" fmla="*/ 25347 h 2254419"/>
              <a:gd name="connsiteX20" fmla="*/ 602104 w 2170501"/>
              <a:gd name="connsiteY20" fmla="*/ 99534 h 2254419"/>
              <a:gd name="connsiteX21" fmla="*/ 527134 w 2170501"/>
              <a:gd name="connsiteY21" fmla="*/ 165379 h 2254419"/>
              <a:gd name="connsiteX22" fmla="*/ 517223 w 2170501"/>
              <a:gd name="connsiteY22" fmla="*/ 164816 h 2254419"/>
              <a:gd name="connsiteX23" fmla="*/ 86562 w 2170501"/>
              <a:gd name="connsiteY23" fmla="*/ 162226 h 2254419"/>
              <a:gd name="connsiteX24" fmla="*/ 886 w 2170501"/>
              <a:gd name="connsiteY24" fmla="*/ 99416 h 2254419"/>
              <a:gd name="connsiteX25" fmla="*/ 63695 w 2170501"/>
              <a:gd name="connsiteY25" fmla="*/ 13740 h 2254419"/>
              <a:gd name="connsiteX26" fmla="*/ 68993 w 2170501"/>
              <a:gd name="connsiteY26" fmla="*/ 13116 h 2254419"/>
              <a:gd name="connsiteX27" fmla="*/ 536819 w 2170501"/>
              <a:gd name="connsiteY27" fmla="*/ 15931 h 2254419"/>
              <a:gd name="connsiteX28" fmla="*/ 565076 w 2170501"/>
              <a:gd name="connsiteY28" fmla="*/ 25347 h 2254419"/>
              <a:gd name="connsiteX29" fmla="*/ 1132468 w 2170501"/>
              <a:gd name="connsiteY29" fmla="*/ 198602 h 2254419"/>
              <a:gd name="connsiteX30" fmla="*/ 1521686 w 2170501"/>
              <a:gd name="connsiteY30" fmla="*/ 458304 h 2254419"/>
              <a:gd name="connsiteX31" fmla="*/ 1529659 w 2170501"/>
              <a:gd name="connsiteY31" fmla="*/ 564078 h 2254419"/>
              <a:gd name="connsiteX32" fmla="*/ 1472583 w 2170501"/>
              <a:gd name="connsiteY32" fmla="*/ 590184 h 2254419"/>
              <a:gd name="connsiteX33" fmla="*/ 1472245 w 2170501"/>
              <a:gd name="connsiteY33" fmla="*/ 590184 h 2254419"/>
              <a:gd name="connsiteX34" fmla="*/ 1423143 w 2170501"/>
              <a:gd name="connsiteY34" fmla="*/ 572389 h 2254419"/>
              <a:gd name="connsiteX35" fmla="*/ 1064896 w 2170501"/>
              <a:gd name="connsiteY35" fmla="*/ 332846 h 2254419"/>
              <a:gd name="connsiteX36" fmla="*/ 1031562 w 2170501"/>
              <a:gd name="connsiteY36" fmla="*/ 231938 h 2254419"/>
              <a:gd name="connsiteX37" fmla="*/ 1132468 w 2170501"/>
              <a:gd name="connsiteY37" fmla="*/ 198602 h 225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70501" h="2254419">
                <a:moveTo>
                  <a:pt x="2129607" y="1918583"/>
                </a:moveTo>
                <a:cubicBezTo>
                  <a:pt x="2154398" y="1931279"/>
                  <a:pt x="2170966" y="1957258"/>
                  <a:pt x="2170492" y="1986678"/>
                </a:cubicBezTo>
                <a:cubicBezTo>
                  <a:pt x="2166208" y="2064866"/>
                  <a:pt x="2157057" y="2142632"/>
                  <a:pt x="2143122" y="2219532"/>
                </a:cubicBezTo>
                <a:lnTo>
                  <a:pt x="2134528" y="2254419"/>
                </a:lnTo>
                <a:lnTo>
                  <a:pt x="1992178" y="2205563"/>
                </a:lnTo>
                <a:lnTo>
                  <a:pt x="1995353" y="2192695"/>
                </a:lnTo>
                <a:cubicBezTo>
                  <a:pt x="2008198" y="2121944"/>
                  <a:pt x="2016634" y="2050393"/>
                  <a:pt x="2020595" y="1978457"/>
                </a:cubicBezTo>
                <a:cubicBezTo>
                  <a:pt x="2024469" y="1937147"/>
                  <a:pt x="2061092" y="1906808"/>
                  <a:pt x="2102402" y="1910681"/>
                </a:cubicBezTo>
                <a:cubicBezTo>
                  <a:pt x="2112167" y="1911596"/>
                  <a:pt x="2121344" y="1914352"/>
                  <a:pt x="2129607" y="1918583"/>
                </a:cubicBezTo>
                <a:close/>
                <a:moveTo>
                  <a:pt x="1874324" y="904226"/>
                </a:moveTo>
                <a:cubicBezTo>
                  <a:pt x="1892306" y="908991"/>
                  <a:pt x="1908526" y="920398"/>
                  <a:pt x="1919011" y="937393"/>
                </a:cubicBezTo>
                <a:cubicBezTo>
                  <a:pt x="1997699" y="1072785"/>
                  <a:pt x="2059099" y="1217502"/>
                  <a:pt x="2101793" y="1368166"/>
                </a:cubicBezTo>
                <a:cubicBezTo>
                  <a:pt x="2113067" y="1408067"/>
                  <a:pt x="2089878" y="1449546"/>
                  <a:pt x="2049988" y="1460853"/>
                </a:cubicBezTo>
                <a:cubicBezTo>
                  <a:pt x="2043310" y="1462643"/>
                  <a:pt x="2036406" y="1463511"/>
                  <a:pt x="2029492" y="1463442"/>
                </a:cubicBezTo>
                <a:lnTo>
                  <a:pt x="2029492" y="1463668"/>
                </a:lnTo>
                <a:cubicBezTo>
                  <a:pt x="1995920" y="1463668"/>
                  <a:pt x="1966424" y="1441358"/>
                  <a:pt x="1957302" y="1409047"/>
                </a:cubicBezTo>
                <a:cubicBezTo>
                  <a:pt x="1918054" y="1270468"/>
                  <a:pt x="1861564" y="1137362"/>
                  <a:pt x="1789159" y="1012848"/>
                </a:cubicBezTo>
                <a:cubicBezTo>
                  <a:pt x="1769270" y="976439"/>
                  <a:pt x="1782660" y="930802"/>
                  <a:pt x="1819072" y="910914"/>
                </a:cubicBezTo>
                <a:cubicBezTo>
                  <a:pt x="1836601" y="901341"/>
                  <a:pt x="1856343" y="899462"/>
                  <a:pt x="1874324" y="904226"/>
                </a:cubicBezTo>
                <a:close/>
                <a:moveTo>
                  <a:pt x="565076" y="25347"/>
                </a:moveTo>
                <a:cubicBezTo>
                  <a:pt x="590405" y="39934"/>
                  <a:pt x="605899" y="68698"/>
                  <a:pt x="602104" y="99534"/>
                </a:cubicBezTo>
                <a:cubicBezTo>
                  <a:pt x="597454" y="137333"/>
                  <a:pt x="565217" y="165647"/>
                  <a:pt x="527134" y="165379"/>
                </a:cubicBezTo>
                <a:cubicBezTo>
                  <a:pt x="523821" y="165412"/>
                  <a:pt x="520510" y="165224"/>
                  <a:pt x="517223" y="164816"/>
                </a:cubicBezTo>
                <a:cubicBezTo>
                  <a:pt x="374328" y="146158"/>
                  <a:pt x="229672" y="145287"/>
                  <a:pt x="86562" y="162226"/>
                </a:cubicBezTo>
                <a:cubicBezTo>
                  <a:pt x="45559" y="168541"/>
                  <a:pt x="7201" y="140420"/>
                  <a:pt x="886" y="99416"/>
                </a:cubicBezTo>
                <a:cubicBezTo>
                  <a:pt x="-5428" y="58412"/>
                  <a:pt x="22692" y="20054"/>
                  <a:pt x="63695" y="13740"/>
                </a:cubicBezTo>
                <a:cubicBezTo>
                  <a:pt x="65453" y="13470"/>
                  <a:pt x="67220" y="13261"/>
                  <a:pt x="68993" y="13116"/>
                </a:cubicBezTo>
                <a:cubicBezTo>
                  <a:pt x="224454" y="-5269"/>
                  <a:pt x="381592" y="-4323"/>
                  <a:pt x="536819" y="15931"/>
                </a:cubicBezTo>
                <a:cubicBezTo>
                  <a:pt x="547097" y="17195"/>
                  <a:pt x="556633" y="20483"/>
                  <a:pt x="565076" y="25347"/>
                </a:cubicBezTo>
                <a:close/>
                <a:moveTo>
                  <a:pt x="1132468" y="198602"/>
                </a:moveTo>
                <a:cubicBezTo>
                  <a:pt x="1272445" y="268739"/>
                  <a:pt x="1403185" y="355973"/>
                  <a:pt x="1521686" y="458304"/>
                </a:cubicBezTo>
                <a:cubicBezTo>
                  <a:pt x="1553095" y="485311"/>
                  <a:pt x="1556665" y="532668"/>
                  <a:pt x="1529659" y="564078"/>
                </a:cubicBezTo>
                <a:cubicBezTo>
                  <a:pt x="1515367" y="580705"/>
                  <a:pt x="1494511" y="590242"/>
                  <a:pt x="1472583" y="590184"/>
                </a:cubicBezTo>
                <a:lnTo>
                  <a:pt x="1472245" y="590184"/>
                </a:lnTo>
                <a:cubicBezTo>
                  <a:pt x="1454271" y="590357"/>
                  <a:pt x="1436837" y="584037"/>
                  <a:pt x="1423143" y="572389"/>
                </a:cubicBezTo>
                <a:cubicBezTo>
                  <a:pt x="1314092" y="478031"/>
                  <a:pt x="1193758" y="397569"/>
                  <a:pt x="1064896" y="332846"/>
                </a:cubicBezTo>
                <a:cubicBezTo>
                  <a:pt x="1027826" y="314186"/>
                  <a:pt x="1012901" y="269007"/>
                  <a:pt x="1031562" y="231938"/>
                </a:cubicBezTo>
                <a:cubicBezTo>
                  <a:pt x="1050220" y="194867"/>
                  <a:pt x="1095399" y="179942"/>
                  <a:pt x="1132468" y="198602"/>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42" name="Freeform: Shape 41">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4569" y="6039059"/>
            <a:ext cx="1483761"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21064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gnifying glass on clear background">
            <a:extLst>
              <a:ext uri="{FF2B5EF4-FFF2-40B4-BE49-F238E27FC236}">
                <a16:creationId xmlns:a16="http://schemas.microsoft.com/office/drawing/2014/main" id="{054D6AD1-E0D3-4145-B7A7-763EAEDE302C}"/>
              </a:ext>
            </a:extLst>
          </p:cNvPr>
          <p:cNvPicPr>
            <a:picLocks noChangeAspect="1"/>
          </p:cNvPicPr>
          <p:nvPr/>
        </p:nvPicPr>
        <p:blipFill rotWithShape="1">
          <a:blip r:embed="rId2"/>
          <a:srcRect l="11000" r="-1" b="-1"/>
          <a:stretch/>
        </p:blipFill>
        <p:spPr>
          <a:xfrm>
            <a:off x="0" y="10"/>
            <a:ext cx="9143999" cy="6857990"/>
          </a:xfrm>
          <a:prstGeom prst="rect">
            <a:avLst/>
          </a:prstGeom>
        </p:spPr>
      </p:pic>
      <p:sp>
        <p:nvSpPr>
          <p:cNvPr id="6" name="Title 5">
            <a:extLst>
              <a:ext uri="{FF2B5EF4-FFF2-40B4-BE49-F238E27FC236}">
                <a16:creationId xmlns:a16="http://schemas.microsoft.com/office/drawing/2014/main" id="{ADC11850-82C2-9D40-A4B5-89628B33B2CD}"/>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dirty="0">
                <a:solidFill>
                  <a:srgbClr val="FFFFFF"/>
                </a:solidFill>
              </a:rPr>
              <a:t>Part 5: Summary and links</a:t>
            </a:r>
          </a:p>
        </p:txBody>
      </p:sp>
      <p:sp>
        <p:nvSpPr>
          <p:cNvPr id="7" name="Text Placeholder 6">
            <a:extLst>
              <a:ext uri="{FF2B5EF4-FFF2-40B4-BE49-F238E27FC236}">
                <a16:creationId xmlns:a16="http://schemas.microsoft.com/office/drawing/2014/main" id="{5ED3D998-C763-D049-931D-CA233E561F5E}"/>
              </a:ext>
            </a:extLst>
          </p:cNvPr>
          <p:cNvSpPr>
            <a:spLocks noGrp="1"/>
          </p:cNvSpPr>
          <p:nvPr>
            <p:ph type="body"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dirty="0">
              <a:solidFill>
                <a:srgbClr val="FFFFFF"/>
              </a:solidFill>
            </a:endParaRPr>
          </a:p>
        </p:txBody>
      </p:sp>
    </p:spTree>
    <p:extLst>
      <p:ext uri="{BB962C8B-B14F-4D97-AF65-F5344CB8AC3E}">
        <p14:creationId xmlns:p14="http://schemas.microsoft.com/office/powerpoint/2010/main" val="411884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C0DE332-6618-1B41-8C75-2AAF3D6E8E87}"/>
              </a:ext>
            </a:extLst>
          </p:cNvPr>
          <p:cNvSpPr>
            <a:spLocks noGrp="1"/>
          </p:cNvSpPr>
          <p:nvPr>
            <p:ph type="title" idx="4294967295"/>
          </p:nvPr>
        </p:nvSpPr>
        <p:spPr>
          <a:xfrm>
            <a:off x="476250" y="640823"/>
            <a:ext cx="2563994" cy="5583148"/>
          </a:xfrm>
        </p:spPr>
        <p:txBody>
          <a:bodyPr vert="horz" lIns="91440" tIns="45720" rIns="91440" bIns="45720" rtlCol="0" anchor="ctr">
            <a:normAutofit/>
          </a:bodyPr>
          <a:lstStyle/>
          <a:p>
            <a:r>
              <a:rPr lang="en-US" sz="4700" kern="1200">
                <a:solidFill>
                  <a:schemeClr val="tx1"/>
                </a:solidFill>
                <a:latin typeface="+mj-lt"/>
                <a:ea typeface="+mj-ea"/>
                <a:cs typeface="+mj-cs"/>
              </a:rPr>
              <a:t>Summary</a:t>
            </a: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E820496-3A0C-44DA-9E90-4FDEC3D2C55D}"/>
              </a:ext>
            </a:extLst>
          </p:cNvPr>
          <p:cNvGraphicFramePr>
            <a:graphicFrameLocks noGrp="1"/>
          </p:cNvGraphicFramePr>
          <p:nvPr>
            <p:ph idx="4294967295"/>
            <p:extLst>
              <p:ext uri="{D42A27DB-BD31-4B8C-83A1-F6EECF244321}">
                <p14:modId xmlns:p14="http://schemas.microsoft.com/office/powerpoint/2010/main" val="68903966"/>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9935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2">
            <a:extLst>
              <a:ext uri="{FF2B5EF4-FFF2-40B4-BE49-F238E27FC236}">
                <a16:creationId xmlns:a16="http://schemas.microsoft.com/office/drawing/2014/main" id="{CF4B7464-6A84-2849-8D20-704CAAB4E565}"/>
              </a:ext>
            </a:extLst>
          </p:cNvPr>
          <p:cNvSpPr>
            <a:spLocks noChangeArrowheads="1"/>
          </p:cNvSpPr>
          <p:nvPr/>
        </p:nvSpPr>
        <p:spPr bwMode="auto">
          <a:xfrm>
            <a:off x="560072" y="145258"/>
            <a:ext cx="8178799" cy="1135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500">
                <a:solidFill>
                  <a:schemeClr val="tx1"/>
                </a:solidFill>
                <a:latin typeface="Arial" panose="020B0604020202020204" pitchFamily="34" charset="0"/>
                <a:cs typeface="Arial" panose="020B0604020202020204" pitchFamily="34" charset="0"/>
              </a:defRPr>
            </a:lvl1pPr>
            <a:lvl2pPr marL="742950" indent="-285750" eaLnBrk="0" hangingPunct="0">
              <a:defRPr sz="2500">
                <a:solidFill>
                  <a:schemeClr val="tx1"/>
                </a:solidFill>
                <a:latin typeface="Arial" panose="020B0604020202020204" pitchFamily="34" charset="0"/>
                <a:cs typeface="Arial" panose="020B0604020202020204" pitchFamily="34" charset="0"/>
              </a:defRPr>
            </a:lvl2pPr>
            <a:lvl3pPr marL="1143000" indent="-228600" eaLnBrk="0" hangingPunct="0">
              <a:defRPr sz="2500">
                <a:solidFill>
                  <a:schemeClr val="tx1"/>
                </a:solidFill>
                <a:latin typeface="Arial" panose="020B0604020202020204" pitchFamily="34" charset="0"/>
                <a:cs typeface="Arial" panose="020B0604020202020204" pitchFamily="34" charset="0"/>
              </a:defRPr>
            </a:lvl3pPr>
            <a:lvl4pPr marL="1600200" indent="-228600" eaLnBrk="0" hangingPunct="0">
              <a:defRPr sz="2500">
                <a:solidFill>
                  <a:schemeClr val="tx1"/>
                </a:solidFill>
                <a:latin typeface="Arial" panose="020B0604020202020204" pitchFamily="34" charset="0"/>
                <a:cs typeface="Arial" panose="020B0604020202020204" pitchFamily="34" charset="0"/>
              </a:defRPr>
            </a:lvl4pPr>
            <a:lvl5pPr marL="2057400" indent="-228600" eaLnBrk="0" hangingPunct="0">
              <a:defRPr sz="2500">
                <a:solidFill>
                  <a:schemeClr val="tx1"/>
                </a:solidFill>
                <a:latin typeface="Arial" panose="020B0604020202020204" pitchFamily="34" charset="0"/>
                <a:cs typeface="Arial" panose="020B0604020202020204" pitchFamily="34" charset="0"/>
              </a:defRPr>
            </a:lvl5pPr>
            <a:lvl6pPr marL="25146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spcBef>
                <a:spcPct val="0"/>
              </a:spcBef>
              <a:spcAft>
                <a:spcPts val="450"/>
              </a:spcAft>
            </a:pPr>
            <a:r>
              <a:rPr lang="en-US" altLang="it-IT" sz="3100" b="1" kern="1200" dirty="0">
                <a:solidFill>
                  <a:schemeClr val="tx1"/>
                </a:solidFill>
                <a:latin typeface="+mj-lt"/>
                <a:ea typeface="+mj-ea"/>
                <a:cs typeface="+mj-cs"/>
              </a:rPr>
              <a:t>OBL Links</a:t>
            </a:r>
          </a:p>
        </p:txBody>
      </p:sp>
      <p:sp>
        <p:nvSpPr>
          <p:cNvPr id="6" name="Content Placeholder 5">
            <a:extLst>
              <a:ext uri="{FF2B5EF4-FFF2-40B4-BE49-F238E27FC236}">
                <a16:creationId xmlns:a16="http://schemas.microsoft.com/office/drawing/2014/main" id="{F358D68B-AD0F-FB40-99A9-FC17EA1D16BC}"/>
              </a:ext>
            </a:extLst>
          </p:cNvPr>
          <p:cNvSpPr>
            <a:spLocks noGrp="1"/>
          </p:cNvSpPr>
          <p:nvPr>
            <p:ph idx="1"/>
          </p:nvPr>
        </p:nvSpPr>
        <p:spPr>
          <a:xfrm>
            <a:off x="560071" y="1051536"/>
            <a:ext cx="8178799" cy="5567541"/>
          </a:xfrm>
        </p:spPr>
        <p:txBody>
          <a:bodyPr vert="horz" lIns="91440" tIns="45720" rIns="91440" bIns="45720" rtlCol="0">
            <a:noAutofit/>
          </a:bodyPr>
          <a:lstStyle/>
          <a:p>
            <a:pPr>
              <a:lnSpc>
                <a:spcPct val="150000"/>
              </a:lnSpc>
              <a:spcBef>
                <a:spcPts val="0"/>
              </a:spcBef>
            </a:pPr>
            <a:r>
              <a:rPr lang="en-US" sz="2000" dirty="0"/>
              <a:t>Introduction to OBL (video): </a:t>
            </a:r>
            <a:r>
              <a:rPr lang="en-US" sz="2000" dirty="0">
                <a:hlinkClick r:id="rId3"/>
              </a:rPr>
              <a:t>www.smithsonianmag.com/videos/05-object-based-learningmp4/</a:t>
            </a:r>
            <a:endParaRPr lang="en-US" sz="2000" dirty="0"/>
          </a:p>
          <a:p>
            <a:pPr marL="0">
              <a:lnSpc>
                <a:spcPct val="150000"/>
              </a:lnSpc>
              <a:spcBef>
                <a:spcPts val="0"/>
              </a:spcBef>
            </a:pPr>
            <a:endParaRPr lang="en-US" sz="2000" dirty="0"/>
          </a:p>
          <a:p>
            <a:pPr>
              <a:lnSpc>
                <a:spcPct val="150000"/>
              </a:lnSpc>
              <a:spcBef>
                <a:spcPts val="0"/>
              </a:spcBef>
            </a:pPr>
            <a:r>
              <a:rPr lang="en-US" sz="2000" dirty="0"/>
              <a:t>OBL Toolkit: </a:t>
            </a:r>
            <a:r>
              <a:rPr lang="en-US" sz="2000" dirty="0">
                <a:hlinkClick r:id="rId4"/>
              </a:rPr>
              <a:t>https://www.flinders.edu.au/museum-of-art/object-based-learning-toolkit/obl-higher-education</a:t>
            </a:r>
            <a:endParaRPr lang="en-US" sz="2000" dirty="0"/>
          </a:p>
          <a:p>
            <a:pPr>
              <a:lnSpc>
                <a:spcPct val="150000"/>
              </a:lnSpc>
              <a:spcBef>
                <a:spcPts val="0"/>
              </a:spcBef>
            </a:pPr>
            <a:endParaRPr lang="en-US" sz="2000" dirty="0"/>
          </a:p>
          <a:p>
            <a:pPr>
              <a:lnSpc>
                <a:spcPct val="150000"/>
              </a:lnSpc>
              <a:spcBef>
                <a:spcPts val="0"/>
              </a:spcBef>
            </a:pPr>
            <a:r>
              <a:rPr lang="en-US" sz="2000" dirty="0"/>
              <a:t>OBL / UCL: </a:t>
            </a:r>
            <a:r>
              <a:rPr lang="en-US" sz="2000" dirty="0">
                <a:hlinkClick r:id="rId5"/>
              </a:rPr>
              <a:t>https://www.ucl.ac.uk/culture/schools/teaching-object-based-learning</a:t>
            </a:r>
            <a:r>
              <a:rPr lang="en-US" sz="2000" dirty="0"/>
              <a:t> </a:t>
            </a:r>
          </a:p>
          <a:p>
            <a:pPr>
              <a:lnSpc>
                <a:spcPct val="150000"/>
              </a:lnSpc>
              <a:spcBef>
                <a:spcPts val="0"/>
              </a:spcBef>
            </a:pPr>
            <a:endParaRPr lang="en-US" sz="2000" dirty="0"/>
          </a:p>
          <a:p>
            <a:pPr marL="0">
              <a:lnSpc>
                <a:spcPct val="150000"/>
              </a:lnSpc>
              <a:spcBef>
                <a:spcPts val="0"/>
              </a:spcBef>
            </a:pPr>
            <a:r>
              <a:rPr lang="en-US" sz="2000" dirty="0"/>
              <a:t>Durbin, Morris and Wilkinson (1990), </a:t>
            </a:r>
            <a:r>
              <a:rPr lang="en-US" sz="2000" dirty="0" err="1"/>
              <a:t>Taborksy</a:t>
            </a:r>
            <a:r>
              <a:rPr lang="en-US" sz="2000" dirty="0"/>
              <a:t> (1990); Pearce (1990), Hooper-Greenhill (1999), </a:t>
            </a:r>
            <a:r>
              <a:rPr lang="en-US" sz="2000" dirty="0" err="1"/>
              <a:t>Fulk</a:t>
            </a:r>
            <a:r>
              <a:rPr lang="en-US" sz="2000" dirty="0"/>
              <a:t> and Dierking (2000, 2008), Paris (2002), Lane and Wallace (2007), Romanek and Lynch (2008), Chatterjee (2015)</a:t>
            </a:r>
          </a:p>
        </p:txBody>
      </p:sp>
    </p:spTree>
    <p:extLst>
      <p:ext uri="{BB962C8B-B14F-4D97-AF65-F5344CB8AC3E}">
        <p14:creationId xmlns:p14="http://schemas.microsoft.com/office/powerpoint/2010/main" val="981173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31BA-DB3E-F04D-A638-7DCC7681115D}"/>
              </a:ext>
            </a:extLst>
          </p:cNvPr>
          <p:cNvSpPr>
            <a:spLocks noGrp="1"/>
          </p:cNvSpPr>
          <p:nvPr>
            <p:ph type="title"/>
          </p:nvPr>
        </p:nvSpPr>
        <p:spPr>
          <a:xfrm>
            <a:off x="482600" y="321734"/>
            <a:ext cx="8178799" cy="1135737"/>
          </a:xfrm>
        </p:spPr>
        <p:txBody>
          <a:bodyPr>
            <a:normAutofit/>
          </a:bodyPr>
          <a:lstStyle/>
          <a:p>
            <a:r>
              <a:rPr lang="en-US" sz="3100" dirty="0"/>
              <a:t>Critical thinking and questioning links</a:t>
            </a:r>
          </a:p>
        </p:txBody>
      </p:sp>
      <p:sp>
        <p:nvSpPr>
          <p:cNvPr id="3" name="Content Placeholder 2">
            <a:extLst>
              <a:ext uri="{FF2B5EF4-FFF2-40B4-BE49-F238E27FC236}">
                <a16:creationId xmlns:a16="http://schemas.microsoft.com/office/drawing/2014/main" id="{FF3F19D7-4212-CA4D-99C7-CA204F427BE9}"/>
              </a:ext>
            </a:extLst>
          </p:cNvPr>
          <p:cNvSpPr>
            <a:spLocks noGrp="1"/>
          </p:cNvSpPr>
          <p:nvPr>
            <p:ph idx="1"/>
          </p:nvPr>
        </p:nvSpPr>
        <p:spPr>
          <a:xfrm>
            <a:off x="482600" y="1782981"/>
            <a:ext cx="8178799" cy="4393982"/>
          </a:xfrm>
        </p:spPr>
        <p:txBody>
          <a:bodyPr>
            <a:normAutofit/>
          </a:bodyPr>
          <a:lstStyle/>
          <a:p>
            <a:r>
              <a:rPr lang="en-US" sz="2400" dirty="0"/>
              <a:t>Critical thinking skills (also known as strategies):  </a:t>
            </a:r>
            <a:r>
              <a:rPr lang="en-US" sz="2400" dirty="0">
                <a:hlinkClick r:id="rId3"/>
              </a:rPr>
              <a:t>https://www.flickr.com/photos/vblibrary/4576825411</a:t>
            </a:r>
            <a:r>
              <a:rPr lang="en-US" sz="2400" dirty="0"/>
              <a:t> (This looks in detail at the types of activities and questions at each stage) </a:t>
            </a:r>
          </a:p>
          <a:p>
            <a:endParaRPr lang="en-US" sz="2400" dirty="0"/>
          </a:p>
          <a:p>
            <a:r>
              <a:rPr lang="en-US" sz="2400" dirty="0"/>
              <a:t>48 Questions: </a:t>
            </a:r>
            <a:r>
              <a:rPr lang="en-US" sz="2400" dirty="0">
                <a:hlinkClick r:id="rId4"/>
              </a:rPr>
              <a:t>https://www.educatorstechnology.com/2017/01/48-questions-to-help-students-develop.html</a:t>
            </a:r>
            <a:endParaRPr lang="en-US" sz="2400" dirty="0"/>
          </a:p>
          <a:p>
            <a:endParaRPr lang="en-US" sz="2400" dirty="0"/>
          </a:p>
          <a:p>
            <a:r>
              <a:rPr lang="en-US" sz="2400" dirty="0"/>
              <a:t>Socratic questioning: https://</a:t>
            </a:r>
            <a:r>
              <a:rPr lang="en-US" sz="2400" dirty="0" err="1"/>
              <a:t>www.teachwithmrst.com</a:t>
            </a:r>
            <a:r>
              <a:rPr lang="en-US" sz="2400" dirty="0"/>
              <a:t>/post/</a:t>
            </a:r>
            <a:r>
              <a:rPr lang="en-US" sz="2400" dirty="0" err="1"/>
              <a:t>socratic</a:t>
            </a:r>
            <a:r>
              <a:rPr lang="en-US" sz="2400" dirty="0"/>
              <a:t>-questioning</a:t>
            </a:r>
          </a:p>
          <a:p>
            <a:endParaRPr lang="en-US" sz="1700" dirty="0"/>
          </a:p>
        </p:txBody>
      </p:sp>
    </p:spTree>
    <p:extLst>
      <p:ext uri="{BB962C8B-B14F-4D97-AF65-F5344CB8AC3E}">
        <p14:creationId xmlns:p14="http://schemas.microsoft.com/office/powerpoint/2010/main" val="4046992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gnifying glass on clear background">
            <a:extLst>
              <a:ext uri="{FF2B5EF4-FFF2-40B4-BE49-F238E27FC236}">
                <a16:creationId xmlns:a16="http://schemas.microsoft.com/office/drawing/2014/main" id="{054D6AD1-E0D3-4145-B7A7-763EAEDE302C}"/>
              </a:ext>
            </a:extLst>
          </p:cNvPr>
          <p:cNvPicPr>
            <a:picLocks noChangeAspect="1"/>
          </p:cNvPicPr>
          <p:nvPr/>
        </p:nvPicPr>
        <p:blipFill rotWithShape="1">
          <a:blip r:embed="rId2"/>
          <a:srcRect l="11000" r="-1" b="-1"/>
          <a:stretch/>
        </p:blipFill>
        <p:spPr>
          <a:xfrm>
            <a:off x="0" y="10"/>
            <a:ext cx="9143999" cy="6857990"/>
          </a:xfrm>
          <a:prstGeom prst="rect">
            <a:avLst/>
          </a:prstGeom>
        </p:spPr>
      </p:pic>
      <p:sp>
        <p:nvSpPr>
          <p:cNvPr id="6" name="Title 5">
            <a:extLst>
              <a:ext uri="{FF2B5EF4-FFF2-40B4-BE49-F238E27FC236}">
                <a16:creationId xmlns:a16="http://schemas.microsoft.com/office/drawing/2014/main" id="{ADC11850-82C2-9D40-A4B5-89628B33B2CD}"/>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dirty="0">
                <a:solidFill>
                  <a:srgbClr val="FFFFFF"/>
                </a:solidFill>
              </a:rPr>
              <a:t>Part 6: Quiz</a:t>
            </a:r>
          </a:p>
        </p:txBody>
      </p:sp>
      <p:sp>
        <p:nvSpPr>
          <p:cNvPr id="7" name="Text Placeholder 6">
            <a:extLst>
              <a:ext uri="{FF2B5EF4-FFF2-40B4-BE49-F238E27FC236}">
                <a16:creationId xmlns:a16="http://schemas.microsoft.com/office/drawing/2014/main" id="{5ED3D998-C763-D049-931D-CA233E561F5E}"/>
              </a:ext>
            </a:extLst>
          </p:cNvPr>
          <p:cNvSpPr>
            <a:spLocks noGrp="1"/>
          </p:cNvSpPr>
          <p:nvPr>
            <p:ph type="body"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dirty="0">
              <a:solidFill>
                <a:srgbClr val="FFFFFF"/>
              </a:solidFill>
            </a:endParaRPr>
          </a:p>
        </p:txBody>
      </p:sp>
    </p:spTree>
    <p:extLst>
      <p:ext uri="{BB962C8B-B14F-4D97-AF65-F5344CB8AC3E}">
        <p14:creationId xmlns:p14="http://schemas.microsoft.com/office/powerpoint/2010/main" val="787586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B05C32-CD6D-F54D-AA30-1DE0C264D945}"/>
              </a:ext>
            </a:extLst>
          </p:cNvPr>
          <p:cNvSpPr>
            <a:spLocks noGrp="1"/>
          </p:cNvSpPr>
          <p:nvPr>
            <p:ph type="title"/>
          </p:nvPr>
        </p:nvSpPr>
        <p:spPr>
          <a:xfrm>
            <a:off x="515125" y="1153572"/>
            <a:ext cx="2400300" cy="4461163"/>
          </a:xfrm>
        </p:spPr>
        <p:txBody>
          <a:bodyPr>
            <a:normAutofit/>
          </a:bodyPr>
          <a:lstStyle/>
          <a:p>
            <a:r>
              <a:rPr lang="en-US">
                <a:solidFill>
                  <a:srgbClr val="FFFFFF"/>
                </a:solidFill>
              </a:rPr>
              <a:t>Activity: Quiz - thinking about OBL in your practice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C0BEB3F-8313-8F4D-A4C9-0771D3D60584}"/>
              </a:ext>
            </a:extLst>
          </p:cNvPr>
          <p:cNvSpPr>
            <a:spLocks noGrp="1"/>
          </p:cNvSpPr>
          <p:nvPr>
            <p:ph idx="1"/>
          </p:nvPr>
        </p:nvSpPr>
        <p:spPr>
          <a:xfrm>
            <a:off x="3335481" y="591344"/>
            <a:ext cx="5179868" cy="5585619"/>
          </a:xfrm>
        </p:spPr>
        <p:txBody>
          <a:bodyPr anchor="ctr">
            <a:normAutofit/>
          </a:bodyPr>
          <a:lstStyle/>
          <a:p>
            <a:pPr marL="514350" indent="-514350">
              <a:buFont typeface="+mj-lt"/>
              <a:buAutoNum type="arabicPeriod"/>
            </a:pPr>
            <a:r>
              <a:rPr lang="en-US" dirty="0"/>
              <a:t>What does OBL mean to you in your educational setting? </a:t>
            </a:r>
          </a:p>
          <a:p>
            <a:pPr marL="514350" indent="-514350">
              <a:buFont typeface="+mj-lt"/>
              <a:buAutoNum type="arabicPeriod"/>
            </a:pPr>
            <a:r>
              <a:rPr lang="en-US" dirty="0"/>
              <a:t>How would you use OBL in your setting? </a:t>
            </a:r>
          </a:p>
          <a:p>
            <a:pPr marL="514350" indent="-514350">
              <a:buFont typeface="+mj-lt"/>
              <a:buAutoNum type="arabicPeriod"/>
            </a:pPr>
            <a:r>
              <a:rPr lang="en-US" dirty="0"/>
              <a:t>Can you think of one example where you might immediately use OBL? </a:t>
            </a:r>
          </a:p>
          <a:p>
            <a:pPr marL="514350" indent="-514350">
              <a:buFont typeface="+mj-lt"/>
              <a:buAutoNum type="arabicPeriod"/>
            </a:pPr>
            <a:r>
              <a:rPr lang="en-US" dirty="0"/>
              <a:t>What follow up or extension activities could you do with your learners? </a:t>
            </a:r>
          </a:p>
          <a:p>
            <a:pPr marL="514350" indent="-514350">
              <a:buFont typeface="+mj-lt"/>
              <a:buAutoNum type="arabicPeriod"/>
            </a:pPr>
            <a:endParaRPr lang="en-US" dirty="0"/>
          </a:p>
        </p:txBody>
      </p:sp>
    </p:spTree>
    <p:extLst>
      <p:ext uri="{BB962C8B-B14F-4D97-AF65-F5344CB8AC3E}">
        <p14:creationId xmlns:p14="http://schemas.microsoft.com/office/powerpoint/2010/main" val="1290875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6F5CD15-A80A-CA41-9B0A-8E074B3B10FF}"/>
              </a:ext>
            </a:extLst>
          </p:cNvPr>
          <p:cNvSpPr>
            <a:spLocks noGrp="1"/>
          </p:cNvSpPr>
          <p:nvPr>
            <p:ph type="title"/>
          </p:nvPr>
        </p:nvSpPr>
        <p:spPr>
          <a:xfrm>
            <a:off x="628650" y="365125"/>
            <a:ext cx="7886700" cy="1325563"/>
          </a:xfrm>
        </p:spPr>
        <p:txBody>
          <a:bodyPr>
            <a:normAutofit/>
          </a:bodyPr>
          <a:lstStyle/>
          <a:p>
            <a:r>
              <a:rPr lang="en-US"/>
              <a:t>Overview of the module</a:t>
            </a:r>
          </a:p>
        </p:txBody>
      </p:sp>
      <p:sp>
        <p:nvSpPr>
          <p:cNvPr id="57" name="Arc 5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C7B103FC-9696-0E4B-A3F8-1CD25E3B3863}"/>
              </a:ext>
            </a:extLst>
          </p:cNvPr>
          <p:cNvSpPr>
            <a:spLocks noGrp="1"/>
          </p:cNvSpPr>
          <p:nvPr>
            <p:ph idx="1"/>
          </p:nvPr>
        </p:nvSpPr>
        <p:spPr>
          <a:xfrm>
            <a:off x="628650" y="1825625"/>
            <a:ext cx="7886700" cy="4351338"/>
          </a:xfrm>
        </p:spPr>
        <p:txBody>
          <a:bodyPr>
            <a:normAutofit/>
          </a:bodyPr>
          <a:lstStyle/>
          <a:p>
            <a:r>
              <a:rPr lang="en-US" sz="1700"/>
              <a:t>Summary:</a:t>
            </a:r>
          </a:p>
          <a:p>
            <a:pPr lvl="1"/>
            <a:r>
              <a:rPr lang="en-US" sz="1700"/>
              <a:t>Introduction to object-based learning</a:t>
            </a:r>
          </a:p>
          <a:p>
            <a:pPr lvl="1"/>
            <a:r>
              <a:rPr lang="en-US" sz="1700"/>
              <a:t>Exploring the benefits of object-based learning </a:t>
            </a:r>
          </a:p>
          <a:p>
            <a:pPr lvl="1"/>
            <a:r>
              <a:rPr lang="en-US" sz="1700"/>
              <a:t>Guiding a discussion using objects</a:t>
            </a:r>
          </a:p>
          <a:p>
            <a:pPr lvl="1"/>
            <a:r>
              <a:rPr lang="en-US" sz="1700"/>
              <a:t>Developing Inquiry dialogue and ‘acts of wondering’ </a:t>
            </a:r>
          </a:p>
          <a:p>
            <a:pPr lvl="1"/>
            <a:r>
              <a:rPr lang="en-US" sz="1700"/>
              <a:t>Examples of using OBL in discussion </a:t>
            </a:r>
          </a:p>
          <a:p>
            <a:pPr marL="0" indent="0">
              <a:buNone/>
            </a:pPr>
            <a:endParaRPr lang="en-US" sz="1700"/>
          </a:p>
          <a:p>
            <a:r>
              <a:rPr lang="en-US" sz="1700"/>
              <a:t>Resources: </a:t>
            </a:r>
          </a:p>
          <a:p>
            <a:pPr lvl="1"/>
            <a:r>
              <a:rPr lang="en-US" sz="1700"/>
              <a:t>Introductory video </a:t>
            </a:r>
          </a:p>
          <a:p>
            <a:pPr lvl="1"/>
            <a:r>
              <a:rPr lang="en-US" sz="1700"/>
              <a:t>PowerPoint </a:t>
            </a:r>
          </a:p>
          <a:p>
            <a:pPr lvl="1"/>
            <a:r>
              <a:rPr lang="en-US" sz="1700"/>
              <a:t>Quiz</a:t>
            </a:r>
          </a:p>
        </p:txBody>
      </p:sp>
    </p:spTree>
    <p:extLst>
      <p:ext uri="{BB962C8B-B14F-4D97-AF65-F5344CB8AC3E}">
        <p14:creationId xmlns:p14="http://schemas.microsoft.com/office/powerpoint/2010/main" val="149510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8B630FD-0745-4F0E-A50C-B1576807C656}"/>
              </a:ext>
            </a:extLst>
          </p:cNvPr>
          <p:cNvGraphicFramePr>
            <a:graphicFrameLocks noGrp="1"/>
          </p:cNvGraphicFramePr>
          <p:nvPr>
            <p:ph idx="1"/>
            <p:extLst/>
          </p:nvPr>
        </p:nvGraphicFramePr>
        <p:xfrm>
          <a:off x="628650" y="512956"/>
          <a:ext cx="7886700" cy="566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673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agnifying glass on clear background">
            <a:extLst>
              <a:ext uri="{FF2B5EF4-FFF2-40B4-BE49-F238E27FC236}">
                <a16:creationId xmlns:a16="http://schemas.microsoft.com/office/drawing/2014/main" id="{054D6AD1-E0D3-4145-B7A7-763EAEDE302C}"/>
              </a:ext>
            </a:extLst>
          </p:cNvPr>
          <p:cNvPicPr>
            <a:picLocks noChangeAspect="1"/>
          </p:cNvPicPr>
          <p:nvPr/>
        </p:nvPicPr>
        <p:blipFill rotWithShape="1">
          <a:blip r:embed="rId3"/>
          <a:srcRect l="11000" r="-1" b="-1"/>
          <a:stretch/>
        </p:blipFill>
        <p:spPr>
          <a:xfrm>
            <a:off x="-2285" y="10"/>
            <a:ext cx="9143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DC11850-82C2-9D40-A4B5-89628B33B2CD}"/>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dirty="0">
                <a:solidFill>
                  <a:srgbClr val="FFFFFF"/>
                </a:solidFill>
              </a:rPr>
              <a:t>Part 1: Introducing object-based learning</a:t>
            </a:r>
          </a:p>
        </p:txBody>
      </p:sp>
      <p:sp>
        <p:nvSpPr>
          <p:cNvPr id="7" name="Text Placeholder 6">
            <a:extLst>
              <a:ext uri="{FF2B5EF4-FFF2-40B4-BE49-F238E27FC236}">
                <a16:creationId xmlns:a16="http://schemas.microsoft.com/office/drawing/2014/main" id="{5ED3D998-C763-D049-931D-CA233E561F5E}"/>
              </a:ext>
            </a:extLst>
          </p:cNvPr>
          <p:cNvSpPr>
            <a:spLocks noGrp="1"/>
          </p:cNvSpPr>
          <p:nvPr>
            <p:ph type="body"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183936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1444625"/>
            <a:ext cx="3968749" cy="3968749"/>
          </a:xfrm>
          <a:prstGeom prst="rect">
            <a:avLst/>
          </a:prstGeom>
        </p:spPr>
      </p:pic>
      <p:pic>
        <p:nvPicPr>
          <p:cNvPr id="4" name="Picture 3">
            <a:extLst>
              <a:ext uri="{FF2B5EF4-FFF2-40B4-BE49-F238E27FC236}">
                <a16:creationId xmlns:a16="http://schemas.microsoft.com/office/drawing/2014/main" id="{A66ADCDB-4579-E342-9C2E-C396786F33B4}"/>
              </a:ext>
            </a:extLst>
          </p:cNvPr>
          <p:cNvPicPr>
            <a:picLocks noChangeAspect="1"/>
          </p:cNvPicPr>
          <p:nvPr/>
        </p:nvPicPr>
        <p:blipFill>
          <a:blip r:embed="rId4"/>
          <a:stretch>
            <a:fillRect/>
          </a:stretch>
        </p:blipFill>
        <p:spPr>
          <a:xfrm>
            <a:off x="4692648" y="1786929"/>
            <a:ext cx="3968751" cy="3284141"/>
          </a:xfrm>
          <a:prstGeom prst="rect">
            <a:avLst/>
          </a:prstGeom>
        </p:spPr>
      </p:pic>
    </p:spTree>
    <p:extLst>
      <p:ext uri="{BB962C8B-B14F-4D97-AF65-F5344CB8AC3E}">
        <p14:creationId xmlns:p14="http://schemas.microsoft.com/office/powerpoint/2010/main" val="127410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ttangolo 2">
            <a:extLst>
              <a:ext uri="{FF2B5EF4-FFF2-40B4-BE49-F238E27FC236}">
                <a16:creationId xmlns:a16="http://schemas.microsoft.com/office/drawing/2014/main" id="{CF4B7464-6A84-2849-8D20-704CAAB4E565}"/>
              </a:ext>
            </a:extLst>
          </p:cNvPr>
          <p:cNvSpPr>
            <a:spLocks noChangeArrowheads="1"/>
          </p:cNvSpPr>
          <p:nvPr/>
        </p:nvSpPr>
        <p:spPr bwMode="auto">
          <a:xfrm>
            <a:off x="628650" y="365125"/>
            <a:ext cx="78867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500">
                <a:solidFill>
                  <a:schemeClr val="tx1"/>
                </a:solidFill>
                <a:latin typeface="Arial" panose="020B0604020202020204" pitchFamily="34" charset="0"/>
                <a:cs typeface="Arial" panose="020B0604020202020204" pitchFamily="34" charset="0"/>
              </a:defRPr>
            </a:lvl1pPr>
            <a:lvl2pPr marL="742950" indent="-285750" eaLnBrk="0" hangingPunct="0">
              <a:defRPr sz="2500">
                <a:solidFill>
                  <a:schemeClr val="tx1"/>
                </a:solidFill>
                <a:latin typeface="Arial" panose="020B0604020202020204" pitchFamily="34" charset="0"/>
                <a:cs typeface="Arial" panose="020B0604020202020204" pitchFamily="34" charset="0"/>
              </a:defRPr>
            </a:lvl2pPr>
            <a:lvl3pPr marL="1143000" indent="-228600" eaLnBrk="0" hangingPunct="0">
              <a:defRPr sz="2500">
                <a:solidFill>
                  <a:schemeClr val="tx1"/>
                </a:solidFill>
                <a:latin typeface="Arial" panose="020B0604020202020204" pitchFamily="34" charset="0"/>
                <a:cs typeface="Arial" panose="020B0604020202020204" pitchFamily="34" charset="0"/>
              </a:defRPr>
            </a:lvl3pPr>
            <a:lvl4pPr marL="1600200" indent="-228600" eaLnBrk="0" hangingPunct="0">
              <a:defRPr sz="2500">
                <a:solidFill>
                  <a:schemeClr val="tx1"/>
                </a:solidFill>
                <a:latin typeface="Arial" panose="020B0604020202020204" pitchFamily="34" charset="0"/>
                <a:cs typeface="Arial" panose="020B0604020202020204" pitchFamily="34" charset="0"/>
              </a:defRPr>
            </a:lvl4pPr>
            <a:lvl5pPr marL="2057400" indent="-228600" eaLnBrk="0" hangingPunct="0">
              <a:defRPr sz="2500">
                <a:solidFill>
                  <a:schemeClr val="tx1"/>
                </a:solidFill>
                <a:latin typeface="Arial" panose="020B0604020202020204" pitchFamily="34" charset="0"/>
                <a:cs typeface="Arial" panose="020B0604020202020204" pitchFamily="34" charset="0"/>
              </a:defRPr>
            </a:lvl5pPr>
            <a:lvl6pPr marL="25146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spcBef>
                <a:spcPct val="0"/>
              </a:spcBef>
              <a:spcAft>
                <a:spcPts val="450"/>
              </a:spcAft>
            </a:pPr>
            <a:r>
              <a:rPr lang="en-US" altLang="it-IT" sz="4400" b="1" kern="1200">
                <a:solidFill>
                  <a:schemeClr val="tx1"/>
                </a:solidFill>
                <a:latin typeface="+mj-lt"/>
                <a:ea typeface="+mj-ea"/>
                <a:cs typeface="+mj-cs"/>
              </a:rPr>
              <a:t>What is object-based learning?</a:t>
            </a: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F358D68B-AD0F-FB40-99A9-FC17EA1D16BC}"/>
              </a:ext>
            </a:extLst>
          </p:cNvPr>
          <p:cNvSpPr>
            <a:spLocks noGrp="1"/>
          </p:cNvSpPr>
          <p:nvPr>
            <p:ph idx="1"/>
          </p:nvPr>
        </p:nvSpPr>
        <p:spPr>
          <a:xfrm>
            <a:off x="628650" y="1825625"/>
            <a:ext cx="7886700" cy="4351338"/>
          </a:xfrm>
        </p:spPr>
        <p:txBody>
          <a:bodyPr vert="horz" lIns="91440" tIns="45720" rIns="91440" bIns="45720" rtlCol="0">
            <a:normAutofit/>
          </a:bodyPr>
          <a:lstStyle/>
          <a:p>
            <a:pPr marL="0"/>
            <a:r>
              <a:rPr lang="en-US" b="1" dirty="0"/>
              <a:t>“Object-based Learning (OBL)</a:t>
            </a:r>
            <a:r>
              <a:rPr lang="en-US" dirty="0"/>
              <a:t> is a student-</a:t>
            </a:r>
            <a:r>
              <a:rPr lang="en-US"/>
              <a:t>centred</a:t>
            </a:r>
            <a:r>
              <a:rPr lang="en-US" dirty="0"/>
              <a:t> learning approach that used objects to facilitate deep learning.  The use of objects can act as multi-sensory “thinking tools” to promote learning. The objects are used to stimulate the learners’ imagination and to help them apply their understanding to other contexts and problems.  The central proposition of OBL is that working with objects mediates and strengthens learning” (Romanek &amp; Lynch, 2008)</a:t>
            </a:r>
            <a:endParaRPr lang="en-US"/>
          </a:p>
          <a:p>
            <a:pPr lvl="1"/>
            <a:endParaRPr lang="en-US"/>
          </a:p>
          <a:p>
            <a:endParaRPr lang="en-US"/>
          </a:p>
        </p:txBody>
      </p:sp>
      <p:sp>
        <p:nvSpPr>
          <p:cNvPr id="3" name="Segnaposto numero diapositiva 4">
            <a:extLst>
              <a:ext uri="{FF2B5EF4-FFF2-40B4-BE49-F238E27FC236}">
                <a16:creationId xmlns:a16="http://schemas.microsoft.com/office/drawing/2014/main" id="{78144D23-1D36-BA4C-AE65-7D1F65B0051C}"/>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450"/>
              </a:spcAft>
            </a:pPr>
            <a:fld id="{9E43AF4C-ECE0-483C-A26F-0882D69BA3F5}" type="slidenum">
              <a:rPr lang="en-US"/>
              <a:pPr defTabSz="914400">
                <a:spcAft>
                  <a:spcPts val="450"/>
                </a:spcAft>
              </a:pPr>
              <a:t>7</a:t>
            </a:fld>
            <a:endParaRPr lang="en-US"/>
          </a:p>
        </p:txBody>
      </p:sp>
    </p:spTree>
    <p:extLst>
      <p:ext uri="{BB962C8B-B14F-4D97-AF65-F5344CB8AC3E}">
        <p14:creationId xmlns:p14="http://schemas.microsoft.com/office/powerpoint/2010/main" val="35865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6C76D4B-4B8C-6B49-BDC5-A366DC56F034}"/>
              </a:ext>
            </a:extLst>
          </p:cNvPr>
          <p:cNvSpPr>
            <a:spLocks noGrp="1"/>
          </p:cNvSpPr>
          <p:nvPr>
            <p:ph type="title"/>
          </p:nvPr>
        </p:nvSpPr>
        <p:spPr>
          <a:xfrm>
            <a:off x="628650" y="365125"/>
            <a:ext cx="7886700" cy="1325563"/>
          </a:xfrm>
        </p:spPr>
        <p:txBody>
          <a:bodyPr>
            <a:normAutofit/>
          </a:bodyPr>
          <a:lstStyle/>
          <a:p>
            <a:r>
              <a:rPr lang="en-US" b="1"/>
              <a:t>Benefits of OBL: list from </a:t>
            </a:r>
            <a:r>
              <a:rPr lang="en-US" b="1">
                <a:hlinkClick r:id="rId3"/>
              </a:rPr>
              <a:t>www.flinders.au</a:t>
            </a:r>
            <a:r>
              <a:rPr lang="en-US" b="1"/>
              <a:t> </a:t>
            </a:r>
          </a:p>
        </p:txBody>
      </p:sp>
      <p:sp>
        <p:nvSpPr>
          <p:cNvPr id="41" name="Arc 4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42A3FFE-1BF5-A641-8793-8697492ED3B2}"/>
              </a:ext>
            </a:extLst>
          </p:cNvPr>
          <p:cNvSpPr>
            <a:spLocks noGrp="1"/>
          </p:cNvSpPr>
          <p:nvPr>
            <p:ph idx="1"/>
          </p:nvPr>
        </p:nvSpPr>
        <p:spPr>
          <a:xfrm>
            <a:off x="628650" y="1825625"/>
            <a:ext cx="7886700" cy="4351338"/>
          </a:xfrm>
        </p:spPr>
        <p:txBody>
          <a:bodyPr>
            <a:normAutofit/>
          </a:bodyPr>
          <a:lstStyle/>
          <a:p>
            <a:r>
              <a:rPr lang="en-GB" sz="1500"/>
              <a:t>OBL engages the senses, particularly touch, sight and smell;</a:t>
            </a:r>
          </a:p>
          <a:p>
            <a:r>
              <a:rPr lang="en-GB" sz="1500"/>
              <a:t>OBL accommodates different learning styles;</a:t>
            </a:r>
          </a:p>
          <a:p>
            <a:r>
              <a:rPr lang="en-GB" sz="1500"/>
              <a:t>OBL motivates deep learning;</a:t>
            </a:r>
          </a:p>
          <a:p>
            <a:r>
              <a:rPr lang="en-GB" sz="1500"/>
              <a:t>OBL provides experiential engagement with primary research methods and materials;</a:t>
            </a:r>
          </a:p>
          <a:p>
            <a:r>
              <a:rPr lang="en-GB" sz="1500"/>
              <a:t>OBL exposes students to complexity and ambiguity, to open-ended meanings and differing points of view;</a:t>
            </a:r>
          </a:p>
          <a:p>
            <a:r>
              <a:rPr lang="en-GB" sz="1500"/>
              <a:t>OBL can help students grapple with ‘troublesome’ knowledge;</a:t>
            </a:r>
          </a:p>
          <a:p>
            <a:r>
              <a:rPr lang="en-GB" sz="1500"/>
              <a:t>OBL develops observation skills and visual literacy;</a:t>
            </a:r>
          </a:p>
          <a:p>
            <a:r>
              <a:rPr lang="en-GB" sz="1500"/>
              <a:t>OBL exercises and advances employability skills including critical and creative thinking, problem solving and oral communication skills;</a:t>
            </a:r>
          </a:p>
          <a:p>
            <a:r>
              <a:rPr lang="en-GB" sz="1500"/>
              <a:t>OBL complements digital, lecture and text-based teaching approaches;</a:t>
            </a:r>
          </a:p>
          <a:p>
            <a:r>
              <a:rPr lang="en-GB" sz="1500"/>
              <a:t>OBL promotes interdisciplinary connections and exchange </a:t>
            </a:r>
          </a:p>
        </p:txBody>
      </p:sp>
    </p:spTree>
    <p:extLst>
      <p:ext uri="{BB962C8B-B14F-4D97-AF65-F5344CB8AC3E}">
        <p14:creationId xmlns:p14="http://schemas.microsoft.com/office/powerpoint/2010/main" val="416797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BD70819-D1AE-684F-B84B-E1B2673E44F2}"/>
              </a:ext>
            </a:extLst>
          </p:cNvPr>
          <p:cNvSpPr>
            <a:spLocks noGrp="1"/>
          </p:cNvSpPr>
          <p:nvPr>
            <p:ph type="title"/>
          </p:nvPr>
        </p:nvSpPr>
        <p:spPr>
          <a:xfrm>
            <a:off x="628650" y="365125"/>
            <a:ext cx="4045020" cy="1325563"/>
          </a:xfrm>
        </p:spPr>
        <p:txBody>
          <a:bodyPr vert="horz" lIns="91440" tIns="45720" rIns="91440" bIns="45720" rtlCol="0" anchor="ctr">
            <a:normAutofit/>
          </a:bodyPr>
          <a:lstStyle/>
          <a:p>
            <a:r>
              <a:rPr lang="en-US" b="1"/>
              <a:t>Activity: 20 questions</a:t>
            </a:r>
          </a:p>
        </p:txBody>
      </p:sp>
      <p:sp>
        <p:nvSpPr>
          <p:cNvPr id="6" name="Content Placeholder 5">
            <a:extLst>
              <a:ext uri="{FF2B5EF4-FFF2-40B4-BE49-F238E27FC236}">
                <a16:creationId xmlns:a16="http://schemas.microsoft.com/office/drawing/2014/main" id="{7D48AF40-5F83-4440-9609-8280AB3F4A39}"/>
              </a:ext>
            </a:extLst>
          </p:cNvPr>
          <p:cNvSpPr>
            <a:spLocks noGrp="1"/>
          </p:cNvSpPr>
          <p:nvPr>
            <p:ph sz="half" idx="1"/>
          </p:nvPr>
        </p:nvSpPr>
        <p:spPr>
          <a:xfrm>
            <a:off x="628650" y="1825625"/>
            <a:ext cx="4045020" cy="4351338"/>
          </a:xfrm>
        </p:spPr>
        <p:txBody>
          <a:bodyPr vert="horz" lIns="91440" tIns="45720" rIns="91440" bIns="45720" rtlCol="0">
            <a:normAutofit/>
          </a:bodyPr>
          <a:lstStyle/>
          <a:p>
            <a:pPr marL="514350"/>
            <a:r>
              <a:rPr lang="en-US" sz="2400"/>
              <a:t>Choose an object </a:t>
            </a:r>
          </a:p>
          <a:p>
            <a:pPr marL="514350"/>
            <a:r>
              <a:rPr lang="en-US" sz="2400"/>
              <a:t>Write down as many questions as you can about the object eg How old is it? </a:t>
            </a:r>
          </a:p>
          <a:p>
            <a:pPr marL="514350"/>
            <a:r>
              <a:rPr lang="en-US" sz="2400"/>
              <a:t>Count up how many questions you have made. </a:t>
            </a:r>
          </a:p>
          <a:p>
            <a:pPr marL="514350"/>
            <a:r>
              <a:rPr lang="en-US" sz="2400"/>
              <a:t>Can you group the questions into concepts or ideas? </a:t>
            </a:r>
          </a:p>
          <a:p>
            <a:endParaRPr lang="en-US" sz="2400"/>
          </a:p>
        </p:txBody>
      </p:sp>
      <p:pic>
        <p:nvPicPr>
          <p:cNvPr id="5" name="Picture 4">
            <a:extLst>
              <a:ext uri="{FF2B5EF4-FFF2-40B4-BE49-F238E27FC236}">
                <a16:creationId xmlns:a16="http://schemas.microsoft.com/office/drawing/2014/main" id="{5B567518-34AC-2444-B77C-6EB47BC5F8C5}"/>
              </a:ext>
            </a:extLst>
          </p:cNvPr>
          <p:cNvPicPr>
            <a:picLocks noChangeAspect="1"/>
          </p:cNvPicPr>
          <p:nvPr/>
        </p:nvPicPr>
        <p:blipFill rotWithShape="1">
          <a:blip r:embed="rId3"/>
          <a:srcRect r="3" b="3"/>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9413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2409</Words>
  <Application>Microsoft Macintosh PowerPoint</Application>
  <PresentationFormat>Presentazione su schermo (4:3)</PresentationFormat>
  <Paragraphs>266</Paragraphs>
  <Slides>25</Slides>
  <Notes>19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Arial</vt:lpstr>
      <vt:lpstr>Calibri</vt:lpstr>
      <vt:lpstr>Calibri Light</vt:lpstr>
      <vt:lpstr>Office Theme</vt:lpstr>
      <vt:lpstr>Presentazione standard di PowerPoint</vt:lpstr>
      <vt:lpstr>Practical approaches to teaching with objects</vt:lpstr>
      <vt:lpstr>Overview of the module</vt:lpstr>
      <vt:lpstr>Presentazione standard di PowerPoint</vt:lpstr>
      <vt:lpstr>Part 1: Introducing object-based learning</vt:lpstr>
      <vt:lpstr>Presentazione standard di PowerPoint</vt:lpstr>
      <vt:lpstr>Presentazione standard di PowerPoint</vt:lpstr>
      <vt:lpstr>Benefits of OBL: list from www.flinders.au </vt:lpstr>
      <vt:lpstr>Activity: 20 questions</vt:lpstr>
      <vt:lpstr>Presentazione standard di PowerPoint</vt:lpstr>
      <vt:lpstr>Part 2: Critical thinking skills and creative inquiry</vt:lpstr>
      <vt:lpstr>Critical thinking skills </vt:lpstr>
      <vt:lpstr>Activities during the museum visit </vt:lpstr>
      <vt:lpstr>Part 3: Practical examples </vt:lpstr>
      <vt:lpstr>Designing activities for OBL </vt:lpstr>
      <vt:lpstr>Activity: Mystery object </vt:lpstr>
      <vt:lpstr>Activity: Animal, vegetable mineral </vt:lpstr>
      <vt:lpstr>Part 4: Extension activities</vt:lpstr>
      <vt:lpstr>Ideas for cross-curricular extension activities </vt:lpstr>
      <vt:lpstr>Part 5: Summary and links</vt:lpstr>
      <vt:lpstr>Summary</vt:lpstr>
      <vt:lpstr>Presentazione standard di PowerPoint</vt:lpstr>
      <vt:lpstr>Critical thinking and questioning links</vt:lpstr>
      <vt:lpstr>Part 6: Quiz</vt:lpstr>
      <vt:lpstr>Activity: Quiz - thinking about OBL in your practice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approaches to teaching with objects</dc:title>
  <dc:creator>Kirk Bowe</dc:creator>
  <cp:lastModifiedBy>Pier Giacomo Sola</cp:lastModifiedBy>
  <cp:revision>2</cp:revision>
  <dcterms:created xsi:type="dcterms:W3CDTF">2021-05-28T14:00:22Z</dcterms:created>
  <dcterms:modified xsi:type="dcterms:W3CDTF">2021-07-15T14:43:42Z</dcterms:modified>
</cp:coreProperties>
</file>