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1"/>
  </p:sldMasterIdLst>
  <p:notesMasterIdLst>
    <p:notesMasterId r:id="rId27"/>
  </p:notesMasterIdLst>
  <p:sldIdLst>
    <p:sldId id="639" r:id="rId2"/>
    <p:sldId id="625" r:id="rId3"/>
    <p:sldId id="630" r:id="rId4"/>
    <p:sldId id="679" r:id="rId5"/>
    <p:sldId id="660" r:id="rId6"/>
    <p:sldId id="336" r:id="rId7"/>
    <p:sldId id="620" r:id="rId8"/>
    <p:sldId id="626" r:id="rId9"/>
    <p:sldId id="628" r:id="rId10"/>
    <p:sldId id="623" r:id="rId11"/>
    <p:sldId id="662" r:id="rId12"/>
    <p:sldId id="675" r:id="rId13"/>
    <p:sldId id="676" r:id="rId14"/>
    <p:sldId id="663" r:id="rId15"/>
    <p:sldId id="677" r:id="rId16"/>
    <p:sldId id="665" r:id="rId17"/>
    <p:sldId id="678" r:id="rId18"/>
    <p:sldId id="666" r:id="rId19"/>
    <p:sldId id="667" r:id="rId20"/>
    <p:sldId id="669" r:id="rId21"/>
    <p:sldId id="647" r:id="rId22"/>
    <p:sldId id="622" r:id="rId23"/>
    <p:sldId id="658" r:id="rId24"/>
    <p:sldId id="670" r:id="rId25"/>
    <p:sldId id="672" r:id="rId2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678"/>
    <p:restoredTop sz="88550"/>
  </p:normalViewPr>
  <p:slideViewPr>
    <p:cSldViewPr snapToGrid="0" snapToObjects="1">
      <p:cViewPr varScale="1">
        <p:scale>
          <a:sx n="113" d="100"/>
          <a:sy n="113" d="100"/>
        </p:scale>
        <p:origin x="1480"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diagrams/_rels/data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svg"/><Relationship Id="rId1" Type="http://schemas.openxmlformats.org/officeDocument/2006/relationships/image" Target="../media/image5.png"/><Relationship Id="rId4" Type="http://schemas.openxmlformats.org/officeDocument/2006/relationships/image" Target="../media/image8.svg"/></Relationships>
</file>

<file path=ppt/diagrams/_rels/data3.xml.rels><?xml version="1.0" encoding="UTF-8" standalone="yes"?>
<Relationships xmlns="http://schemas.openxmlformats.org/package/2006/relationships"><Relationship Id="rId8" Type="http://schemas.openxmlformats.org/officeDocument/2006/relationships/image" Target="../media/image21.svg"/><Relationship Id="rId3" Type="http://schemas.openxmlformats.org/officeDocument/2006/relationships/image" Target="../media/image16.png"/><Relationship Id="rId7" Type="http://schemas.openxmlformats.org/officeDocument/2006/relationships/image" Target="../media/image20.png"/><Relationship Id="rId12" Type="http://schemas.openxmlformats.org/officeDocument/2006/relationships/image" Target="../media/image25.svg"/><Relationship Id="rId2" Type="http://schemas.openxmlformats.org/officeDocument/2006/relationships/image" Target="../media/image15.svg"/><Relationship Id="rId1" Type="http://schemas.openxmlformats.org/officeDocument/2006/relationships/image" Target="../media/image14.png"/><Relationship Id="rId6" Type="http://schemas.openxmlformats.org/officeDocument/2006/relationships/image" Target="../media/image19.svg"/><Relationship Id="rId11" Type="http://schemas.openxmlformats.org/officeDocument/2006/relationships/image" Target="../media/image24.png"/><Relationship Id="rId5" Type="http://schemas.openxmlformats.org/officeDocument/2006/relationships/image" Target="../media/image18.png"/><Relationship Id="rId10" Type="http://schemas.openxmlformats.org/officeDocument/2006/relationships/image" Target="../media/image23.svg"/><Relationship Id="rId4" Type="http://schemas.openxmlformats.org/officeDocument/2006/relationships/image" Target="../media/image17.svg"/><Relationship Id="rId9" Type="http://schemas.openxmlformats.org/officeDocument/2006/relationships/image" Target="../media/image22.png"/></Relationships>
</file>

<file path=ppt/diagrams/_rels/drawing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svg"/><Relationship Id="rId1" Type="http://schemas.openxmlformats.org/officeDocument/2006/relationships/image" Target="../media/image5.png"/><Relationship Id="rId4" Type="http://schemas.openxmlformats.org/officeDocument/2006/relationships/image" Target="../media/image8.svg"/></Relationships>
</file>

<file path=ppt/diagrams/_rels/drawing3.xml.rels><?xml version="1.0" encoding="UTF-8" standalone="yes"?>
<Relationships xmlns="http://schemas.openxmlformats.org/package/2006/relationships"><Relationship Id="rId8" Type="http://schemas.openxmlformats.org/officeDocument/2006/relationships/image" Target="../media/image21.svg"/><Relationship Id="rId3" Type="http://schemas.openxmlformats.org/officeDocument/2006/relationships/image" Target="../media/image16.png"/><Relationship Id="rId7" Type="http://schemas.openxmlformats.org/officeDocument/2006/relationships/image" Target="../media/image20.png"/><Relationship Id="rId12" Type="http://schemas.openxmlformats.org/officeDocument/2006/relationships/image" Target="../media/image25.svg"/><Relationship Id="rId2" Type="http://schemas.openxmlformats.org/officeDocument/2006/relationships/image" Target="../media/image15.svg"/><Relationship Id="rId1" Type="http://schemas.openxmlformats.org/officeDocument/2006/relationships/image" Target="../media/image14.png"/><Relationship Id="rId6" Type="http://schemas.openxmlformats.org/officeDocument/2006/relationships/image" Target="../media/image19.svg"/><Relationship Id="rId11" Type="http://schemas.openxmlformats.org/officeDocument/2006/relationships/image" Target="../media/image24.png"/><Relationship Id="rId5" Type="http://schemas.openxmlformats.org/officeDocument/2006/relationships/image" Target="../media/image18.png"/><Relationship Id="rId10" Type="http://schemas.openxmlformats.org/officeDocument/2006/relationships/image" Target="../media/image23.svg"/><Relationship Id="rId4" Type="http://schemas.openxmlformats.org/officeDocument/2006/relationships/image" Target="../media/image17.svg"/><Relationship Id="rId9" Type="http://schemas.openxmlformats.org/officeDocument/2006/relationships/image" Target="../media/image22.png"/></Relationships>
</file>

<file path=ppt/diagrams/colors1.xml><?xml version="1.0" encoding="utf-8"?>
<dgm:colorsDef xmlns:dgm="http://schemas.openxmlformats.org/drawingml/2006/diagram" xmlns:a="http://schemas.openxmlformats.org/drawingml/2006/main" uniqueId="urn:microsoft.com/office/officeart/2018/5/colors/Iconchunking_neutralbg_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a:alpha val="0"/>
      </a:schemeClr>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E14FA6D-D0F6-4C9A-AD67-DDEA277AC05F}" type="doc">
      <dgm:prSet loTypeId="urn:microsoft.com/office/officeart/2018/5/layout/CenteredIconLabelDescriptionList" loCatId="icon" qsTypeId="urn:microsoft.com/office/officeart/2005/8/quickstyle/simple1" qsCatId="simple" csTypeId="urn:microsoft.com/office/officeart/2018/5/colors/Iconchunking_neutralbg_colorful2" csCatId="colorful" phldr="1"/>
      <dgm:spPr/>
      <dgm:t>
        <a:bodyPr/>
        <a:lstStyle/>
        <a:p>
          <a:endParaRPr lang="en-US"/>
        </a:p>
      </dgm:t>
    </dgm:pt>
    <dgm:pt modelId="{C8AF97C9-9466-4A7F-BB08-8EB4E992A887}">
      <dgm:prSet/>
      <dgm:spPr/>
      <dgm:t>
        <a:bodyPr/>
        <a:lstStyle/>
        <a:p>
          <a:pPr>
            <a:lnSpc>
              <a:spcPct val="100000"/>
            </a:lnSpc>
            <a:defRPr b="1"/>
          </a:pPr>
          <a:r>
            <a:rPr lang="it-IT" noProof="0" dirty="0"/>
            <a:t>Obiettivi didattici</a:t>
          </a:r>
        </a:p>
      </dgm:t>
    </dgm:pt>
    <dgm:pt modelId="{44EC0550-8D4F-4B8F-AED0-155F07F68F34}" type="parTrans" cxnId="{09F000D8-A6EA-4604-BD0D-A843323FB4BC}">
      <dgm:prSet/>
      <dgm:spPr/>
      <dgm:t>
        <a:bodyPr/>
        <a:lstStyle/>
        <a:p>
          <a:endParaRPr lang="it-IT" noProof="0" dirty="0"/>
        </a:p>
      </dgm:t>
    </dgm:pt>
    <dgm:pt modelId="{B28E8F57-1749-4707-AFB2-DBD75B0A481F}" type="sibTrans" cxnId="{09F000D8-A6EA-4604-BD0D-A843323FB4BC}">
      <dgm:prSet/>
      <dgm:spPr/>
      <dgm:t>
        <a:bodyPr/>
        <a:lstStyle/>
        <a:p>
          <a:endParaRPr lang="it-IT" noProof="0" dirty="0"/>
        </a:p>
      </dgm:t>
    </dgm:pt>
    <dgm:pt modelId="{1BDBAD1D-711A-4002-9EB8-8CBB1C98F83B}">
      <dgm:prSet/>
      <dgm:spPr/>
      <dgm:t>
        <a:bodyPr/>
        <a:lstStyle/>
        <a:p>
          <a:pPr>
            <a:lnSpc>
              <a:spcPct val="100000"/>
            </a:lnSpc>
          </a:pPr>
          <a:r>
            <a:rPr lang="it-IT" noProof="0" dirty="0"/>
            <a:t>Che cos'è OBL?</a:t>
          </a:r>
        </a:p>
      </dgm:t>
    </dgm:pt>
    <dgm:pt modelId="{0CACC4BF-4743-4C85-83D8-6ACBFC5E6771}" type="parTrans" cxnId="{30570DC5-B385-4161-9F12-49C8921DD8C8}">
      <dgm:prSet/>
      <dgm:spPr/>
      <dgm:t>
        <a:bodyPr/>
        <a:lstStyle/>
        <a:p>
          <a:endParaRPr lang="it-IT" noProof="0" dirty="0"/>
        </a:p>
      </dgm:t>
    </dgm:pt>
    <dgm:pt modelId="{99BB70D9-56F0-4286-910B-59BBE3C7A8CB}" type="sibTrans" cxnId="{30570DC5-B385-4161-9F12-49C8921DD8C8}">
      <dgm:prSet/>
      <dgm:spPr/>
      <dgm:t>
        <a:bodyPr/>
        <a:lstStyle/>
        <a:p>
          <a:endParaRPr lang="it-IT" noProof="0" dirty="0"/>
        </a:p>
      </dgm:t>
    </dgm:pt>
    <dgm:pt modelId="{89255B59-C13F-40F1-BE3A-3A25D236A9DC}">
      <dgm:prSet/>
      <dgm:spPr/>
      <dgm:t>
        <a:bodyPr/>
        <a:lstStyle/>
        <a:p>
          <a:pPr>
            <a:lnSpc>
              <a:spcPct val="100000"/>
            </a:lnSpc>
            <a:defRPr b="1"/>
          </a:pPr>
          <a:r>
            <a:rPr lang="it-IT" noProof="0" dirty="0"/>
            <a:t>Risultati attesi</a:t>
          </a:r>
        </a:p>
      </dgm:t>
    </dgm:pt>
    <dgm:pt modelId="{529A2EAE-7D14-44E4-8E51-DF6CD2CDC06D}" type="parTrans" cxnId="{599FBB50-4A65-4E6F-899D-540F1288C33E}">
      <dgm:prSet/>
      <dgm:spPr/>
      <dgm:t>
        <a:bodyPr/>
        <a:lstStyle/>
        <a:p>
          <a:endParaRPr lang="it-IT" noProof="0" dirty="0"/>
        </a:p>
      </dgm:t>
    </dgm:pt>
    <dgm:pt modelId="{CD39D3CE-A2FA-4408-ABD3-33938765A226}" type="sibTrans" cxnId="{599FBB50-4A65-4E6F-899D-540F1288C33E}">
      <dgm:prSet/>
      <dgm:spPr/>
      <dgm:t>
        <a:bodyPr/>
        <a:lstStyle/>
        <a:p>
          <a:endParaRPr lang="it-IT" noProof="0" dirty="0"/>
        </a:p>
      </dgm:t>
    </dgm:pt>
    <dgm:pt modelId="{7AE2EDCC-6DD2-4961-B88A-9B83C1599640}">
      <dgm:prSet/>
      <dgm:spPr/>
      <dgm:t>
        <a:bodyPr/>
        <a:lstStyle/>
        <a:p>
          <a:pPr>
            <a:lnSpc>
              <a:spcPct val="100000"/>
            </a:lnSpc>
          </a:pPr>
          <a:r>
            <a:rPr lang="it-IT" noProof="0" dirty="0"/>
            <a:t>Saper descrivere le caratteristiche </a:t>
          </a:r>
          <a:br>
            <a:rPr lang="it-IT" noProof="0" dirty="0"/>
          </a:br>
          <a:r>
            <a:rPr lang="it-IT" noProof="0" dirty="0"/>
            <a:t>chiave dell’OBL per l’utilizzarlo nell'apprendimento museale </a:t>
          </a:r>
        </a:p>
      </dgm:t>
    </dgm:pt>
    <dgm:pt modelId="{E6C27BFE-59D0-4B57-8584-9ABFE41B362A}" type="parTrans" cxnId="{F413534F-1B1B-41D6-A153-101F89604CBD}">
      <dgm:prSet/>
      <dgm:spPr/>
      <dgm:t>
        <a:bodyPr/>
        <a:lstStyle/>
        <a:p>
          <a:endParaRPr lang="it-IT" noProof="0" dirty="0"/>
        </a:p>
      </dgm:t>
    </dgm:pt>
    <dgm:pt modelId="{E85B4B17-7F56-4746-AA59-F9F01BE1FD57}" type="sibTrans" cxnId="{F413534F-1B1B-41D6-A153-101F89604CBD}">
      <dgm:prSet/>
      <dgm:spPr/>
      <dgm:t>
        <a:bodyPr/>
        <a:lstStyle/>
        <a:p>
          <a:endParaRPr lang="it-IT" noProof="0" dirty="0"/>
        </a:p>
      </dgm:t>
    </dgm:pt>
    <dgm:pt modelId="{920CE4CB-3F1B-4FB3-8F54-C198354BD169}">
      <dgm:prSet/>
      <dgm:spPr/>
      <dgm:t>
        <a:bodyPr/>
        <a:lstStyle/>
        <a:p>
          <a:pPr>
            <a:lnSpc>
              <a:spcPct val="100000"/>
            </a:lnSpc>
          </a:pPr>
          <a:r>
            <a:rPr lang="it-IT" noProof="0" dirty="0"/>
            <a:t>Applicare queste conoscenze per utilizzare l’OBL con gli studenti </a:t>
          </a:r>
          <a:br>
            <a:rPr lang="it-IT" noProof="0" dirty="0"/>
          </a:br>
          <a:r>
            <a:rPr lang="it-IT" noProof="0" dirty="0"/>
            <a:t>sia in classe / online </a:t>
          </a:r>
        </a:p>
      </dgm:t>
    </dgm:pt>
    <dgm:pt modelId="{8BBD790D-5321-4820-A825-048576F322B3}" type="parTrans" cxnId="{0F3C84E5-2741-4EC2-8149-DFF3C2091F13}">
      <dgm:prSet/>
      <dgm:spPr/>
      <dgm:t>
        <a:bodyPr/>
        <a:lstStyle/>
        <a:p>
          <a:endParaRPr lang="it-IT" noProof="0" dirty="0"/>
        </a:p>
      </dgm:t>
    </dgm:pt>
    <dgm:pt modelId="{4AC9EBBA-79DD-48B1-BC04-FA7170AA9ACE}" type="sibTrans" cxnId="{0F3C84E5-2741-4EC2-8149-DFF3C2091F13}">
      <dgm:prSet/>
      <dgm:spPr/>
      <dgm:t>
        <a:bodyPr/>
        <a:lstStyle/>
        <a:p>
          <a:endParaRPr lang="it-IT" noProof="0" dirty="0"/>
        </a:p>
      </dgm:t>
    </dgm:pt>
    <dgm:pt modelId="{6FF18DF7-129D-4986-9510-A2699D5C3195}">
      <dgm:prSet/>
      <dgm:spPr/>
      <dgm:t>
        <a:bodyPr/>
        <a:lstStyle/>
        <a:p>
          <a:pPr>
            <a:lnSpc>
              <a:spcPct val="100000"/>
            </a:lnSpc>
          </a:pPr>
          <a:r>
            <a:rPr lang="it-IT" noProof="0" dirty="0"/>
            <a:t>Capire quando e come applicare le diverse tecniche / acquisire </a:t>
          </a:r>
          <a:br>
            <a:rPr lang="it-IT" noProof="0" dirty="0"/>
          </a:br>
          <a:r>
            <a:rPr lang="it-IT" noProof="0" dirty="0"/>
            <a:t>la capacità di utilizzare l’OBL online </a:t>
          </a:r>
        </a:p>
      </dgm:t>
    </dgm:pt>
    <dgm:pt modelId="{1EF5A5A9-9434-4493-92F7-4525049A97E0}" type="parTrans" cxnId="{3FAAFE74-F93D-48A4-BC56-04DE6AC8B6E9}">
      <dgm:prSet/>
      <dgm:spPr/>
      <dgm:t>
        <a:bodyPr/>
        <a:lstStyle/>
        <a:p>
          <a:endParaRPr lang="it-IT" noProof="0" dirty="0"/>
        </a:p>
      </dgm:t>
    </dgm:pt>
    <dgm:pt modelId="{C5E7572A-C664-40B7-83E1-C3DF24DFEB49}" type="sibTrans" cxnId="{3FAAFE74-F93D-48A4-BC56-04DE6AC8B6E9}">
      <dgm:prSet/>
      <dgm:spPr/>
      <dgm:t>
        <a:bodyPr/>
        <a:lstStyle/>
        <a:p>
          <a:endParaRPr lang="it-IT" noProof="0" dirty="0"/>
        </a:p>
      </dgm:t>
    </dgm:pt>
    <dgm:pt modelId="{12FD5DB0-DBF7-42A1-822F-8C59B4D70229}">
      <dgm:prSet/>
      <dgm:spPr/>
      <dgm:t>
        <a:bodyPr/>
        <a:lstStyle/>
        <a:p>
          <a:pPr>
            <a:lnSpc>
              <a:spcPct val="100000"/>
            </a:lnSpc>
          </a:pPr>
          <a:r>
            <a:rPr lang="it-IT" noProof="0" dirty="0"/>
            <a:t> Capire come usare l’OBL </a:t>
          </a:r>
          <a:br>
            <a:rPr lang="it-IT" noProof="0" dirty="0"/>
          </a:br>
          <a:r>
            <a:rPr lang="it-IT" noProof="0" dirty="0"/>
            <a:t>con gli studenti online e in classe</a:t>
          </a:r>
        </a:p>
      </dgm:t>
    </dgm:pt>
    <dgm:pt modelId="{29B4E18F-3EC4-41FF-94D9-C4C22F42981E}" type="sibTrans" cxnId="{4CB0DB9B-9474-4AB7-9504-370493A6EAD2}">
      <dgm:prSet/>
      <dgm:spPr/>
      <dgm:t>
        <a:bodyPr/>
        <a:lstStyle/>
        <a:p>
          <a:endParaRPr lang="it-IT" noProof="0" dirty="0"/>
        </a:p>
      </dgm:t>
    </dgm:pt>
    <dgm:pt modelId="{99E501B8-FE0E-4B66-91F9-2FD3DA0E81CC}" type="parTrans" cxnId="{4CB0DB9B-9474-4AB7-9504-370493A6EAD2}">
      <dgm:prSet/>
      <dgm:spPr/>
      <dgm:t>
        <a:bodyPr/>
        <a:lstStyle/>
        <a:p>
          <a:endParaRPr lang="it-IT" noProof="0" dirty="0"/>
        </a:p>
      </dgm:t>
    </dgm:pt>
    <dgm:pt modelId="{6C48627E-3660-429B-B60E-A1F8D3BD478D}">
      <dgm:prSet/>
      <dgm:spPr/>
      <dgm:t>
        <a:bodyPr/>
        <a:lstStyle/>
        <a:p>
          <a:pPr>
            <a:lnSpc>
              <a:spcPct val="100000"/>
            </a:lnSpc>
          </a:pPr>
          <a:r>
            <a:rPr lang="it-IT" noProof="0" dirty="0"/>
            <a:t>Domande da porre quando </a:t>
          </a:r>
          <a:br>
            <a:rPr lang="it-IT" noProof="0" dirty="0"/>
          </a:br>
          <a:r>
            <a:rPr lang="it-IT" noProof="0" dirty="0"/>
            <a:t>si lavora con l’OBL online e in classe</a:t>
          </a:r>
        </a:p>
        <a:p>
          <a:pPr>
            <a:lnSpc>
              <a:spcPct val="100000"/>
            </a:lnSpc>
          </a:pPr>
          <a:r>
            <a:rPr lang="it-IT" noProof="0" dirty="0"/>
            <a:t>Pensare in modo creativo e critico </a:t>
          </a:r>
          <a:br>
            <a:rPr lang="it-IT" noProof="0" dirty="0"/>
          </a:br>
          <a:r>
            <a:rPr lang="it-IT" noProof="0" dirty="0"/>
            <a:t>all'uso degli oggetti in classe</a:t>
          </a:r>
        </a:p>
      </dgm:t>
    </dgm:pt>
    <dgm:pt modelId="{5F750286-7AD7-4CB5-99AC-44D9393E02A2}" type="sibTrans" cxnId="{5F526F5C-93BF-421B-8770-A9D2A1AC1CBA}">
      <dgm:prSet/>
      <dgm:spPr/>
      <dgm:t>
        <a:bodyPr/>
        <a:lstStyle/>
        <a:p>
          <a:endParaRPr lang="it-IT" noProof="0" dirty="0"/>
        </a:p>
      </dgm:t>
    </dgm:pt>
    <dgm:pt modelId="{B05BD680-27A3-4BE6-B306-47D63888AA4F}" type="parTrans" cxnId="{5F526F5C-93BF-421B-8770-A9D2A1AC1CBA}">
      <dgm:prSet/>
      <dgm:spPr/>
      <dgm:t>
        <a:bodyPr/>
        <a:lstStyle/>
        <a:p>
          <a:endParaRPr lang="it-IT" noProof="0" dirty="0"/>
        </a:p>
      </dgm:t>
    </dgm:pt>
    <dgm:pt modelId="{3F5D129C-1165-714B-8656-5C1692698203}">
      <dgm:prSet/>
      <dgm:spPr/>
      <dgm:t>
        <a:bodyPr/>
        <a:lstStyle/>
        <a:p>
          <a:pPr>
            <a:lnSpc>
              <a:spcPct val="100000"/>
            </a:lnSpc>
          </a:pPr>
          <a:r>
            <a:rPr lang="it-IT" noProof="0" dirty="0"/>
            <a:t>Analizza i diversi modi di insegnare attraverso gli oggetti </a:t>
          </a:r>
        </a:p>
      </dgm:t>
    </dgm:pt>
    <dgm:pt modelId="{F61644E5-0FB9-B746-BD16-B65AAE0FFF57}" type="parTrans" cxnId="{FD0CC3EB-FA3A-6845-8279-CDB77CFFA36B}">
      <dgm:prSet/>
      <dgm:spPr/>
      <dgm:t>
        <a:bodyPr/>
        <a:lstStyle/>
        <a:p>
          <a:endParaRPr lang="it-IT" noProof="0" dirty="0"/>
        </a:p>
      </dgm:t>
    </dgm:pt>
    <dgm:pt modelId="{9FFEC198-9DE5-4347-99EA-189F4A199E68}" type="sibTrans" cxnId="{FD0CC3EB-FA3A-6845-8279-CDB77CFFA36B}">
      <dgm:prSet/>
      <dgm:spPr/>
      <dgm:t>
        <a:bodyPr/>
        <a:lstStyle/>
        <a:p>
          <a:endParaRPr lang="it-IT" noProof="0" dirty="0"/>
        </a:p>
      </dgm:t>
    </dgm:pt>
    <dgm:pt modelId="{4F204135-09F4-B749-B61B-9180FB256CC5}">
      <dgm:prSet/>
      <dgm:spPr/>
      <dgm:t>
        <a:bodyPr/>
        <a:lstStyle/>
        <a:p>
          <a:pPr>
            <a:lnSpc>
              <a:spcPct val="100000"/>
            </a:lnSpc>
          </a:pPr>
          <a:r>
            <a:rPr lang="it-IT" noProof="0" dirty="0"/>
            <a:t>Utilizzare l’OBL per l'insegnamento interdisciplinare e interdisciplinare.</a:t>
          </a:r>
        </a:p>
      </dgm:t>
    </dgm:pt>
    <dgm:pt modelId="{00844E1F-C639-9F45-ADA8-ADE20DADCEE3}" type="parTrans" cxnId="{6A283484-62C9-874A-A09F-F1596A5B3026}">
      <dgm:prSet/>
      <dgm:spPr/>
      <dgm:t>
        <a:bodyPr/>
        <a:lstStyle/>
        <a:p>
          <a:endParaRPr lang="it-IT" noProof="0" dirty="0"/>
        </a:p>
      </dgm:t>
    </dgm:pt>
    <dgm:pt modelId="{036E23F1-7F7C-E140-A586-2939C5611AAF}" type="sibTrans" cxnId="{6A283484-62C9-874A-A09F-F1596A5B3026}">
      <dgm:prSet/>
      <dgm:spPr/>
      <dgm:t>
        <a:bodyPr/>
        <a:lstStyle/>
        <a:p>
          <a:endParaRPr lang="it-IT" noProof="0" dirty="0"/>
        </a:p>
      </dgm:t>
    </dgm:pt>
    <dgm:pt modelId="{553E60AC-913A-EC48-B7D3-9AD671E52547}">
      <dgm:prSet/>
      <dgm:spPr/>
      <dgm:t>
        <a:bodyPr/>
        <a:lstStyle/>
        <a:p>
          <a:pPr>
            <a:lnSpc>
              <a:spcPct val="100000"/>
            </a:lnSpc>
          </a:pPr>
          <a:r>
            <a:rPr lang="it-IT" noProof="0" dirty="0"/>
            <a:t> </a:t>
          </a:r>
        </a:p>
      </dgm:t>
    </dgm:pt>
    <dgm:pt modelId="{E23C138B-5EB8-2E4E-A978-304B582E2D63}" type="parTrans" cxnId="{F405CA6B-00D5-AB40-97A6-37C4322F7378}">
      <dgm:prSet/>
      <dgm:spPr/>
      <dgm:t>
        <a:bodyPr/>
        <a:lstStyle/>
        <a:p>
          <a:endParaRPr lang="it-IT" noProof="0" dirty="0"/>
        </a:p>
      </dgm:t>
    </dgm:pt>
    <dgm:pt modelId="{0AB919C1-8298-124F-AA7B-841A25698671}" type="sibTrans" cxnId="{F405CA6B-00D5-AB40-97A6-37C4322F7378}">
      <dgm:prSet/>
      <dgm:spPr/>
      <dgm:t>
        <a:bodyPr/>
        <a:lstStyle/>
        <a:p>
          <a:endParaRPr lang="it-IT" noProof="0" dirty="0"/>
        </a:p>
      </dgm:t>
    </dgm:pt>
    <dgm:pt modelId="{A7C0996E-1F2E-4497-AC8D-23D866D65880}" type="pres">
      <dgm:prSet presAssocID="{0E14FA6D-D0F6-4C9A-AD67-DDEA277AC05F}" presName="root" presStyleCnt="0">
        <dgm:presLayoutVars>
          <dgm:dir/>
          <dgm:resizeHandles val="exact"/>
        </dgm:presLayoutVars>
      </dgm:prSet>
      <dgm:spPr/>
    </dgm:pt>
    <dgm:pt modelId="{C39B49F8-6EBA-4416-B857-A6012287769E}" type="pres">
      <dgm:prSet presAssocID="{C8AF97C9-9466-4A7F-BB08-8EB4E992A887}" presName="compNode" presStyleCnt="0"/>
      <dgm:spPr/>
    </dgm:pt>
    <dgm:pt modelId="{AAB3076D-23B2-41E9-97BF-5371EA35333F}" type="pres">
      <dgm:prSet presAssocID="{C8AF97C9-9466-4A7F-BB08-8EB4E992A887}"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lassroom"/>
        </a:ext>
      </dgm:extLst>
    </dgm:pt>
    <dgm:pt modelId="{E977316F-FFCE-43CE-8323-0C1D7D69B811}" type="pres">
      <dgm:prSet presAssocID="{C8AF97C9-9466-4A7F-BB08-8EB4E992A887}" presName="iconSpace" presStyleCnt="0"/>
      <dgm:spPr/>
    </dgm:pt>
    <dgm:pt modelId="{1E6A3410-9ACB-42FD-BB49-4B415FC89A7A}" type="pres">
      <dgm:prSet presAssocID="{C8AF97C9-9466-4A7F-BB08-8EB4E992A887}" presName="parTx" presStyleLbl="revTx" presStyleIdx="0" presStyleCnt="4">
        <dgm:presLayoutVars>
          <dgm:chMax val="0"/>
          <dgm:chPref val="0"/>
        </dgm:presLayoutVars>
      </dgm:prSet>
      <dgm:spPr/>
    </dgm:pt>
    <dgm:pt modelId="{44E08E14-4A5B-4841-902A-2091EDB80290}" type="pres">
      <dgm:prSet presAssocID="{C8AF97C9-9466-4A7F-BB08-8EB4E992A887}" presName="txSpace" presStyleCnt="0"/>
      <dgm:spPr/>
    </dgm:pt>
    <dgm:pt modelId="{F8B5DEC6-6D29-4E12-8A46-98A17D337490}" type="pres">
      <dgm:prSet presAssocID="{C8AF97C9-9466-4A7F-BB08-8EB4E992A887}" presName="desTx" presStyleLbl="revTx" presStyleIdx="1" presStyleCnt="4">
        <dgm:presLayoutVars/>
      </dgm:prSet>
      <dgm:spPr/>
    </dgm:pt>
    <dgm:pt modelId="{AFFC15F2-8469-491F-BA06-7A3E1FDC3323}" type="pres">
      <dgm:prSet presAssocID="{B28E8F57-1749-4707-AFB2-DBD75B0A481F}" presName="sibTrans" presStyleCnt="0"/>
      <dgm:spPr/>
    </dgm:pt>
    <dgm:pt modelId="{8DAE3FD9-340D-45B5-9457-7E1D2DAA4002}" type="pres">
      <dgm:prSet presAssocID="{89255B59-C13F-40F1-BE3A-3A25D236A9DC}" presName="compNode" presStyleCnt="0"/>
      <dgm:spPr/>
    </dgm:pt>
    <dgm:pt modelId="{814D5C38-235D-4D0C-8661-8CCF1094F4EF}" type="pres">
      <dgm:prSet presAssocID="{89255B59-C13F-40F1-BE3A-3A25D236A9DC}"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ooks"/>
        </a:ext>
      </dgm:extLst>
    </dgm:pt>
    <dgm:pt modelId="{ECC737E1-B158-4842-8828-E5F0E79D80AD}" type="pres">
      <dgm:prSet presAssocID="{89255B59-C13F-40F1-BE3A-3A25D236A9DC}" presName="iconSpace" presStyleCnt="0"/>
      <dgm:spPr/>
    </dgm:pt>
    <dgm:pt modelId="{688BD1D2-6BEE-40D1-A2FC-9A3AC6E965E5}" type="pres">
      <dgm:prSet presAssocID="{89255B59-C13F-40F1-BE3A-3A25D236A9DC}" presName="parTx" presStyleLbl="revTx" presStyleIdx="2" presStyleCnt="4">
        <dgm:presLayoutVars>
          <dgm:chMax val="0"/>
          <dgm:chPref val="0"/>
        </dgm:presLayoutVars>
      </dgm:prSet>
      <dgm:spPr/>
    </dgm:pt>
    <dgm:pt modelId="{151E7EBC-B79F-4807-AC3E-63ECFECD6489}" type="pres">
      <dgm:prSet presAssocID="{89255B59-C13F-40F1-BE3A-3A25D236A9DC}" presName="txSpace" presStyleCnt="0"/>
      <dgm:spPr/>
    </dgm:pt>
    <dgm:pt modelId="{41325BDF-D827-49F6-8652-D6E1F548646C}" type="pres">
      <dgm:prSet presAssocID="{89255B59-C13F-40F1-BE3A-3A25D236A9DC}" presName="desTx" presStyleLbl="revTx" presStyleIdx="3" presStyleCnt="4">
        <dgm:presLayoutVars/>
      </dgm:prSet>
      <dgm:spPr/>
    </dgm:pt>
  </dgm:ptLst>
  <dgm:cxnLst>
    <dgm:cxn modelId="{CA3EC424-295F-4D50-BC0B-1B799F303233}" type="presOf" srcId="{6C48627E-3660-429B-B60E-A1F8D3BD478D}" destId="{F8B5DEC6-6D29-4E12-8A46-98A17D337490}" srcOrd="0" destOrd="2" presId="urn:microsoft.com/office/officeart/2018/5/layout/CenteredIconLabelDescriptionList"/>
    <dgm:cxn modelId="{58D9722E-3804-417B-A5BB-9FE5C176101F}" type="presOf" srcId="{12FD5DB0-DBF7-42A1-822F-8C59B4D70229}" destId="{F8B5DEC6-6D29-4E12-8A46-98A17D337490}" srcOrd="0" destOrd="1" presId="urn:microsoft.com/office/officeart/2018/5/layout/CenteredIconLabelDescriptionList"/>
    <dgm:cxn modelId="{F413534F-1B1B-41D6-A153-101F89604CBD}" srcId="{89255B59-C13F-40F1-BE3A-3A25D236A9DC}" destId="{7AE2EDCC-6DD2-4961-B88A-9B83C1599640}" srcOrd="0" destOrd="0" parTransId="{E6C27BFE-59D0-4B57-8584-9ABFE41B362A}" sibTransId="{E85B4B17-7F56-4746-AA59-F9F01BE1FD57}"/>
    <dgm:cxn modelId="{599FBB50-4A65-4E6F-899D-540F1288C33E}" srcId="{0E14FA6D-D0F6-4C9A-AD67-DDEA277AC05F}" destId="{89255B59-C13F-40F1-BE3A-3A25D236A9DC}" srcOrd="1" destOrd="0" parTransId="{529A2EAE-7D14-44E4-8E51-DF6CD2CDC06D}" sibTransId="{CD39D3CE-A2FA-4408-ABD3-33938765A226}"/>
    <dgm:cxn modelId="{21C98155-3D6D-44E4-8C06-7840154D7B39}" type="presOf" srcId="{0E14FA6D-D0F6-4C9A-AD67-DDEA277AC05F}" destId="{A7C0996E-1F2E-4497-AC8D-23D866D65880}" srcOrd="0" destOrd="0" presId="urn:microsoft.com/office/officeart/2018/5/layout/CenteredIconLabelDescriptionList"/>
    <dgm:cxn modelId="{5F526F5C-93BF-421B-8770-A9D2A1AC1CBA}" srcId="{C8AF97C9-9466-4A7F-BB08-8EB4E992A887}" destId="{6C48627E-3660-429B-B60E-A1F8D3BD478D}" srcOrd="2" destOrd="0" parTransId="{B05BD680-27A3-4BE6-B306-47D63888AA4F}" sibTransId="{5F750286-7AD7-4CB5-99AC-44D9393E02A2}"/>
    <dgm:cxn modelId="{0F6DF168-4215-4673-92CD-B48A340D7B53}" type="presOf" srcId="{C8AF97C9-9466-4A7F-BB08-8EB4E992A887}" destId="{1E6A3410-9ACB-42FD-BB49-4B415FC89A7A}" srcOrd="0" destOrd="0" presId="urn:microsoft.com/office/officeart/2018/5/layout/CenteredIconLabelDescriptionList"/>
    <dgm:cxn modelId="{7D05A26A-4B67-45BA-BC57-9B431D45AD57}" type="presOf" srcId="{920CE4CB-3F1B-4FB3-8F54-C198354BD169}" destId="{41325BDF-D827-49F6-8652-D6E1F548646C}" srcOrd="0" destOrd="1" presId="urn:microsoft.com/office/officeart/2018/5/layout/CenteredIconLabelDescriptionList"/>
    <dgm:cxn modelId="{F405CA6B-00D5-AB40-97A6-37C4322F7378}" srcId="{C8AF97C9-9466-4A7F-BB08-8EB4E992A887}" destId="{553E60AC-913A-EC48-B7D3-9AD671E52547}" srcOrd="5" destOrd="0" parTransId="{E23C138B-5EB8-2E4E-A978-304B582E2D63}" sibTransId="{0AB919C1-8298-124F-AA7B-841A25698671}"/>
    <dgm:cxn modelId="{5968D46F-D649-4716-9D2E-8C26F95C696E}" type="presOf" srcId="{7AE2EDCC-6DD2-4961-B88A-9B83C1599640}" destId="{41325BDF-D827-49F6-8652-D6E1F548646C}" srcOrd="0" destOrd="0" presId="urn:microsoft.com/office/officeart/2018/5/layout/CenteredIconLabelDescriptionList"/>
    <dgm:cxn modelId="{3FAAFE74-F93D-48A4-BC56-04DE6AC8B6E9}" srcId="{89255B59-C13F-40F1-BE3A-3A25D236A9DC}" destId="{6FF18DF7-129D-4986-9510-A2699D5C3195}" srcOrd="2" destOrd="0" parTransId="{1EF5A5A9-9434-4493-92F7-4525049A97E0}" sibTransId="{C5E7572A-C664-40B7-83E1-C3DF24DFEB49}"/>
    <dgm:cxn modelId="{6A283484-62C9-874A-A09F-F1596A5B3026}" srcId="{C8AF97C9-9466-4A7F-BB08-8EB4E992A887}" destId="{4F204135-09F4-B749-B61B-9180FB256CC5}" srcOrd="4" destOrd="0" parTransId="{00844E1F-C639-9F45-ADA8-ADE20DADCEE3}" sibTransId="{036E23F1-7F7C-E140-A586-2939C5611AAF}"/>
    <dgm:cxn modelId="{2A5D2289-98B0-4385-B10C-559B9AA8E962}" type="presOf" srcId="{1BDBAD1D-711A-4002-9EB8-8CBB1C98F83B}" destId="{F8B5DEC6-6D29-4E12-8A46-98A17D337490}" srcOrd="0" destOrd="0" presId="urn:microsoft.com/office/officeart/2018/5/layout/CenteredIconLabelDescriptionList"/>
    <dgm:cxn modelId="{4CB0DB9B-9474-4AB7-9504-370493A6EAD2}" srcId="{C8AF97C9-9466-4A7F-BB08-8EB4E992A887}" destId="{12FD5DB0-DBF7-42A1-822F-8C59B4D70229}" srcOrd="1" destOrd="0" parTransId="{99E501B8-FE0E-4B66-91F9-2FD3DA0E81CC}" sibTransId="{29B4E18F-3EC4-41FF-94D9-C4C22F42981E}"/>
    <dgm:cxn modelId="{30570DC5-B385-4161-9F12-49C8921DD8C8}" srcId="{C8AF97C9-9466-4A7F-BB08-8EB4E992A887}" destId="{1BDBAD1D-711A-4002-9EB8-8CBB1C98F83B}" srcOrd="0" destOrd="0" parTransId="{0CACC4BF-4743-4C85-83D8-6ACBFC5E6771}" sibTransId="{99BB70D9-56F0-4286-910B-59BBE3C7A8CB}"/>
    <dgm:cxn modelId="{E5DFAAD1-F81D-744C-8241-955E3264C24C}" type="presOf" srcId="{3F5D129C-1165-714B-8656-5C1692698203}" destId="{F8B5DEC6-6D29-4E12-8A46-98A17D337490}" srcOrd="0" destOrd="3" presId="urn:microsoft.com/office/officeart/2018/5/layout/CenteredIconLabelDescriptionList"/>
    <dgm:cxn modelId="{09F000D8-A6EA-4604-BD0D-A843323FB4BC}" srcId="{0E14FA6D-D0F6-4C9A-AD67-DDEA277AC05F}" destId="{C8AF97C9-9466-4A7F-BB08-8EB4E992A887}" srcOrd="0" destOrd="0" parTransId="{44EC0550-8D4F-4B8F-AED0-155F07F68F34}" sibTransId="{B28E8F57-1749-4707-AFB2-DBD75B0A481F}"/>
    <dgm:cxn modelId="{4CC1FCD9-4816-4ED1-A546-D421CF509866}" type="presOf" srcId="{6FF18DF7-129D-4986-9510-A2699D5C3195}" destId="{41325BDF-D827-49F6-8652-D6E1F548646C}" srcOrd="0" destOrd="2" presId="urn:microsoft.com/office/officeart/2018/5/layout/CenteredIconLabelDescriptionList"/>
    <dgm:cxn modelId="{0F3C84E5-2741-4EC2-8149-DFF3C2091F13}" srcId="{89255B59-C13F-40F1-BE3A-3A25D236A9DC}" destId="{920CE4CB-3F1B-4FB3-8F54-C198354BD169}" srcOrd="1" destOrd="0" parTransId="{8BBD790D-5321-4820-A825-048576F322B3}" sibTransId="{4AC9EBBA-79DD-48B1-BC04-FA7170AA9ACE}"/>
    <dgm:cxn modelId="{BB6503E8-734C-4DA1-BDDB-5F57BA9A0CF6}" type="presOf" srcId="{89255B59-C13F-40F1-BE3A-3A25D236A9DC}" destId="{688BD1D2-6BEE-40D1-A2FC-9A3AC6E965E5}" srcOrd="0" destOrd="0" presId="urn:microsoft.com/office/officeart/2018/5/layout/CenteredIconLabelDescriptionList"/>
    <dgm:cxn modelId="{FD0CC3EB-FA3A-6845-8279-CDB77CFFA36B}" srcId="{C8AF97C9-9466-4A7F-BB08-8EB4E992A887}" destId="{3F5D129C-1165-714B-8656-5C1692698203}" srcOrd="3" destOrd="0" parTransId="{F61644E5-0FB9-B746-BD16-B65AAE0FFF57}" sibTransId="{9FFEC198-9DE5-4347-99EA-189F4A199E68}"/>
    <dgm:cxn modelId="{30A2EEF3-E89B-BB4C-AEE4-54A8FC051062}" type="presOf" srcId="{4F204135-09F4-B749-B61B-9180FB256CC5}" destId="{F8B5DEC6-6D29-4E12-8A46-98A17D337490}" srcOrd="0" destOrd="4" presId="urn:microsoft.com/office/officeart/2018/5/layout/CenteredIconLabelDescriptionList"/>
    <dgm:cxn modelId="{06508DFA-E254-194A-8784-60A1C021BBC4}" type="presOf" srcId="{553E60AC-913A-EC48-B7D3-9AD671E52547}" destId="{F8B5DEC6-6D29-4E12-8A46-98A17D337490}" srcOrd="0" destOrd="5" presId="urn:microsoft.com/office/officeart/2018/5/layout/CenteredIconLabelDescriptionList"/>
    <dgm:cxn modelId="{03E90689-5E83-4770-B7D2-43F9A299500F}" type="presParOf" srcId="{A7C0996E-1F2E-4497-AC8D-23D866D65880}" destId="{C39B49F8-6EBA-4416-B857-A6012287769E}" srcOrd="0" destOrd="0" presId="urn:microsoft.com/office/officeart/2018/5/layout/CenteredIconLabelDescriptionList"/>
    <dgm:cxn modelId="{587816A2-E950-42D5-98F4-E034BC3A6751}" type="presParOf" srcId="{C39B49F8-6EBA-4416-B857-A6012287769E}" destId="{AAB3076D-23B2-41E9-97BF-5371EA35333F}" srcOrd="0" destOrd="0" presId="urn:microsoft.com/office/officeart/2018/5/layout/CenteredIconLabelDescriptionList"/>
    <dgm:cxn modelId="{4008F74D-3FA3-46B7-9CA5-FF7FF1EEE86B}" type="presParOf" srcId="{C39B49F8-6EBA-4416-B857-A6012287769E}" destId="{E977316F-FFCE-43CE-8323-0C1D7D69B811}" srcOrd="1" destOrd="0" presId="urn:microsoft.com/office/officeart/2018/5/layout/CenteredIconLabelDescriptionList"/>
    <dgm:cxn modelId="{BB132441-7174-4D06-98D2-B8CFD5BAAE9D}" type="presParOf" srcId="{C39B49F8-6EBA-4416-B857-A6012287769E}" destId="{1E6A3410-9ACB-42FD-BB49-4B415FC89A7A}" srcOrd="2" destOrd="0" presId="urn:microsoft.com/office/officeart/2018/5/layout/CenteredIconLabelDescriptionList"/>
    <dgm:cxn modelId="{A6FDC977-439C-4D27-8BD7-3E5A13684447}" type="presParOf" srcId="{C39B49F8-6EBA-4416-B857-A6012287769E}" destId="{44E08E14-4A5B-4841-902A-2091EDB80290}" srcOrd="3" destOrd="0" presId="urn:microsoft.com/office/officeart/2018/5/layout/CenteredIconLabelDescriptionList"/>
    <dgm:cxn modelId="{369B83CF-A88B-4EFA-BB23-6B37DA47BD7A}" type="presParOf" srcId="{C39B49F8-6EBA-4416-B857-A6012287769E}" destId="{F8B5DEC6-6D29-4E12-8A46-98A17D337490}" srcOrd="4" destOrd="0" presId="urn:microsoft.com/office/officeart/2018/5/layout/CenteredIconLabelDescriptionList"/>
    <dgm:cxn modelId="{A2F26209-BA66-4A92-AADA-3D85A6F210F8}" type="presParOf" srcId="{A7C0996E-1F2E-4497-AC8D-23D866D65880}" destId="{AFFC15F2-8469-491F-BA06-7A3E1FDC3323}" srcOrd="1" destOrd="0" presId="urn:microsoft.com/office/officeart/2018/5/layout/CenteredIconLabelDescriptionList"/>
    <dgm:cxn modelId="{EB0EB06A-59BC-4BF8-A777-5284DD9935D4}" type="presParOf" srcId="{A7C0996E-1F2E-4497-AC8D-23D866D65880}" destId="{8DAE3FD9-340D-45B5-9457-7E1D2DAA4002}" srcOrd="2" destOrd="0" presId="urn:microsoft.com/office/officeart/2018/5/layout/CenteredIconLabelDescriptionList"/>
    <dgm:cxn modelId="{B6D30965-7A27-41FD-9290-88D0D9A16B16}" type="presParOf" srcId="{8DAE3FD9-340D-45B5-9457-7E1D2DAA4002}" destId="{814D5C38-235D-4D0C-8661-8CCF1094F4EF}" srcOrd="0" destOrd="0" presId="urn:microsoft.com/office/officeart/2018/5/layout/CenteredIconLabelDescriptionList"/>
    <dgm:cxn modelId="{88ECB96E-5ABF-45C9-BDAF-A41D9CE1A1BC}" type="presParOf" srcId="{8DAE3FD9-340D-45B5-9457-7E1D2DAA4002}" destId="{ECC737E1-B158-4842-8828-E5F0E79D80AD}" srcOrd="1" destOrd="0" presId="urn:microsoft.com/office/officeart/2018/5/layout/CenteredIconLabelDescriptionList"/>
    <dgm:cxn modelId="{935F2F8C-ACE4-471F-830F-ED5B4743629D}" type="presParOf" srcId="{8DAE3FD9-340D-45B5-9457-7E1D2DAA4002}" destId="{688BD1D2-6BEE-40D1-A2FC-9A3AC6E965E5}" srcOrd="2" destOrd="0" presId="urn:microsoft.com/office/officeart/2018/5/layout/CenteredIconLabelDescriptionList"/>
    <dgm:cxn modelId="{B6BAD716-7A96-4FD5-8EDB-26A880D7F844}" type="presParOf" srcId="{8DAE3FD9-340D-45B5-9457-7E1D2DAA4002}" destId="{151E7EBC-B79F-4807-AC3E-63ECFECD6489}" srcOrd="3" destOrd="0" presId="urn:microsoft.com/office/officeart/2018/5/layout/CenteredIconLabelDescriptionList"/>
    <dgm:cxn modelId="{18ED6244-5DBE-49D2-BC8B-36215FA0894F}" type="presParOf" srcId="{8DAE3FD9-340D-45B5-9457-7E1D2DAA4002}" destId="{41325BDF-D827-49F6-8652-D6E1F548646C}" srcOrd="4" destOrd="0" presId="urn:microsoft.com/office/officeart/2018/5/layout/CenteredIconLabelDescrip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35C8125-20C6-486F-A888-652BAF2E5DC4}" type="doc">
      <dgm:prSet loTypeId="urn:microsoft.com/office/officeart/2008/layout/LinedList" loCatId="list" qsTypeId="urn:microsoft.com/office/officeart/2005/8/quickstyle/simple1" qsCatId="simple" csTypeId="urn:microsoft.com/office/officeart/2005/8/colors/colorful1" csCatId="colorful" phldr="1"/>
      <dgm:spPr/>
      <dgm:t>
        <a:bodyPr/>
        <a:lstStyle/>
        <a:p>
          <a:endParaRPr lang="en-US"/>
        </a:p>
      </dgm:t>
    </dgm:pt>
    <dgm:pt modelId="{02B4D068-B56C-476A-BE9D-A18FF72869E6}">
      <dgm:prSet/>
      <dgm:spPr/>
      <dgm:t>
        <a:bodyPr/>
        <a:lstStyle/>
        <a:p>
          <a:r>
            <a:rPr lang="it-IT" noProof="0" dirty="0"/>
            <a:t>Conoscenza</a:t>
          </a:r>
        </a:p>
      </dgm:t>
    </dgm:pt>
    <dgm:pt modelId="{4297A7FC-14A2-40B0-A1F8-C2B51BEC49CA}" type="parTrans" cxnId="{A41CC24C-59B0-47F0-8962-1FF4DE0E614F}">
      <dgm:prSet/>
      <dgm:spPr/>
      <dgm:t>
        <a:bodyPr/>
        <a:lstStyle/>
        <a:p>
          <a:endParaRPr lang="en-US"/>
        </a:p>
      </dgm:t>
    </dgm:pt>
    <dgm:pt modelId="{38F902C5-D3A2-4E36-9C4F-65B41B137B5B}" type="sibTrans" cxnId="{A41CC24C-59B0-47F0-8962-1FF4DE0E614F}">
      <dgm:prSet/>
      <dgm:spPr/>
      <dgm:t>
        <a:bodyPr/>
        <a:lstStyle/>
        <a:p>
          <a:endParaRPr lang="en-US"/>
        </a:p>
      </dgm:t>
    </dgm:pt>
    <dgm:pt modelId="{0AF1C426-17CE-4D07-8C89-3F2D66BF0F46}">
      <dgm:prSet/>
      <dgm:spPr/>
      <dgm:t>
        <a:bodyPr/>
        <a:lstStyle/>
        <a:p>
          <a:r>
            <a:rPr lang="it-IT" noProof="0" dirty="0"/>
            <a:t>Comprensione</a:t>
          </a:r>
        </a:p>
      </dgm:t>
    </dgm:pt>
    <dgm:pt modelId="{D4978933-075E-4C80-AC28-D830E15FA24B}" type="parTrans" cxnId="{35443C30-AA06-4278-B29C-AE00751384F8}">
      <dgm:prSet/>
      <dgm:spPr/>
      <dgm:t>
        <a:bodyPr/>
        <a:lstStyle/>
        <a:p>
          <a:endParaRPr lang="en-US"/>
        </a:p>
      </dgm:t>
    </dgm:pt>
    <dgm:pt modelId="{E040756E-BFC5-4B24-B264-0E96090392ED}" type="sibTrans" cxnId="{35443C30-AA06-4278-B29C-AE00751384F8}">
      <dgm:prSet/>
      <dgm:spPr/>
      <dgm:t>
        <a:bodyPr/>
        <a:lstStyle/>
        <a:p>
          <a:endParaRPr lang="en-US"/>
        </a:p>
      </dgm:t>
    </dgm:pt>
    <dgm:pt modelId="{D231EB31-53F0-4387-B055-C060C70C57D2}">
      <dgm:prSet/>
      <dgm:spPr/>
      <dgm:t>
        <a:bodyPr/>
        <a:lstStyle/>
        <a:p>
          <a:r>
            <a:rPr lang="it-IT" noProof="0" dirty="0"/>
            <a:t>Applicazione</a:t>
          </a:r>
        </a:p>
      </dgm:t>
    </dgm:pt>
    <dgm:pt modelId="{DCF349EE-093B-47F0-AE63-2EADF201728A}" type="parTrans" cxnId="{2DD220BD-CBA7-400B-8E00-E642D3668ADA}">
      <dgm:prSet/>
      <dgm:spPr/>
      <dgm:t>
        <a:bodyPr/>
        <a:lstStyle/>
        <a:p>
          <a:endParaRPr lang="en-US"/>
        </a:p>
      </dgm:t>
    </dgm:pt>
    <dgm:pt modelId="{2C4795F8-6B83-4C03-867D-5D4B4CAE1217}" type="sibTrans" cxnId="{2DD220BD-CBA7-400B-8E00-E642D3668ADA}">
      <dgm:prSet/>
      <dgm:spPr/>
      <dgm:t>
        <a:bodyPr/>
        <a:lstStyle/>
        <a:p>
          <a:endParaRPr lang="en-US"/>
        </a:p>
      </dgm:t>
    </dgm:pt>
    <dgm:pt modelId="{B7D450BD-E9E4-4B62-92E3-3621208A3E28}">
      <dgm:prSet/>
      <dgm:spPr/>
      <dgm:t>
        <a:bodyPr/>
        <a:lstStyle/>
        <a:p>
          <a:r>
            <a:rPr lang="it-IT" noProof="0" dirty="0"/>
            <a:t>Analisi</a:t>
          </a:r>
          <a:r>
            <a:rPr lang="en-US" dirty="0"/>
            <a:t> </a:t>
          </a:r>
        </a:p>
      </dgm:t>
    </dgm:pt>
    <dgm:pt modelId="{3773F98B-8DBC-425B-A213-29BF8C26B3CC}" type="parTrans" cxnId="{C75C51EB-27AC-48D4-B16B-7E693CC79DB2}">
      <dgm:prSet/>
      <dgm:spPr/>
      <dgm:t>
        <a:bodyPr/>
        <a:lstStyle/>
        <a:p>
          <a:endParaRPr lang="en-US"/>
        </a:p>
      </dgm:t>
    </dgm:pt>
    <dgm:pt modelId="{0D175B31-882B-4E20-9BBC-6F728E120D2D}" type="sibTrans" cxnId="{C75C51EB-27AC-48D4-B16B-7E693CC79DB2}">
      <dgm:prSet/>
      <dgm:spPr/>
      <dgm:t>
        <a:bodyPr/>
        <a:lstStyle/>
        <a:p>
          <a:endParaRPr lang="en-US"/>
        </a:p>
      </dgm:t>
    </dgm:pt>
    <dgm:pt modelId="{162BAE72-BB52-4217-B87E-FFDEC9D6CA6E}">
      <dgm:prSet/>
      <dgm:spPr/>
      <dgm:t>
        <a:bodyPr/>
        <a:lstStyle/>
        <a:p>
          <a:r>
            <a:rPr lang="it-IT" noProof="0" dirty="0"/>
            <a:t>Sintesi</a:t>
          </a:r>
          <a:r>
            <a:rPr lang="en-US" dirty="0"/>
            <a:t> </a:t>
          </a:r>
        </a:p>
      </dgm:t>
    </dgm:pt>
    <dgm:pt modelId="{7F110FAA-326E-48B5-9C3A-BFB64D899A39}" type="parTrans" cxnId="{3AFF6745-E10E-4479-A131-926E4469599A}">
      <dgm:prSet/>
      <dgm:spPr/>
      <dgm:t>
        <a:bodyPr/>
        <a:lstStyle/>
        <a:p>
          <a:endParaRPr lang="en-US"/>
        </a:p>
      </dgm:t>
    </dgm:pt>
    <dgm:pt modelId="{379B23C4-B323-4601-92A7-047C6C951CA3}" type="sibTrans" cxnId="{3AFF6745-E10E-4479-A131-926E4469599A}">
      <dgm:prSet/>
      <dgm:spPr/>
      <dgm:t>
        <a:bodyPr/>
        <a:lstStyle/>
        <a:p>
          <a:endParaRPr lang="en-US"/>
        </a:p>
      </dgm:t>
    </dgm:pt>
    <dgm:pt modelId="{1B7D209B-208B-4719-B534-79B2901F6181}">
      <dgm:prSet/>
      <dgm:spPr/>
      <dgm:t>
        <a:bodyPr/>
        <a:lstStyle/>
        <a:p>
          <a:r>
            <a:rPr lang="it-IT" noProof="0" dirty="0"/>
            <a:t>Valutazione</a:t>
          </a:r>
        </a:p>
      </dgm:t>
    </dgm:pt>
    <dgm:pt modelId="{71E1131C-530A-4693-83D5-29154364D12A}" type="parTrans" cxnId="{E74AB6CC-8172-4A3C-BB6F-C98E4267F205}">
      <dgm:prSet/>
      <dgm:spPr/>
      <dgm:t>
        <a:bodyPr/>
        <a:lstStyle/>
        <a:p>
          <a:endParaRPr lang="en-US"/>
        </a:p>
      </dgm:t>
    </dgm:pt>
    <dgm:pt modelId="{965E8B7F-4E1F-4E44-A335-D208BD270E4E}" type="sibTrans" cxnId="{E74AB6CC-8172-4A3C-BB6F-C98E4267F205}">
      <dgm:prSet/>
      <dgm:spPr/>
      <dgm:t>
        <a:bodyPr/>
        <a:lstStyle/>
        <a:p>
          <a:endParaRPr lang="en-US"/>
        </a:p>
      </dgm:t>
    </dgm:pt>
    <dgm:pt modelId="{F38D2F41-C8E1-714D-80BF-87F6817DA7C0}" type="pres">
      <dgm:prSet presAssocID="{C35C8125-20C6-486F-A888-652BAF2E5DC4}" presName="vert0" presStyleCnt="0">
        <dgm:presLayoutVars>
          <dgm:dir/>
          <dgm:animOne val="branch"/>
          <dgm:animLvl val="lvl"/>
        </dgm:presLayoutVars>
      </dgm:prSet>
      <dgm:spPr/>
    </dgm:pt>
    <dgm:pt modelId="{F98340E2-9703-A34C-8DBA-8475DCF786BF}" type="pres">
      <dgm:prSet presAssocID="{02B4D068-B56C-476A-BE9D-A18FF72869E6}" presName="thickLine" presStyleLbl="alignNode1" presStyleIdx="0" presStyleCnt="6"/>
      <dgm:spPr/>
    </dgm:pt>
    <dgm:pt modelId="{9A3B5AB1-30A6-D54D-B248-3F342A84012F}" type="pres">
      <dgm:prSet presAssocID="{02B4D068-B56C-476A-BE9D-A18FF72869E6}" presName="horz1" presStyleCnt="0"/>
      <dgm:spPr/>
    </dgm:pt>
    <dgm:pt modelId="{BF18D3D2-1B81-8A4C-B5CD-B332255CD95C}" type="pres">
      <dgm:prSet presAssocID="{02B4D068-B56C-476A-BE9D-A18FF72869E6}" presName="tx1" presStyleLbl="revTx" presStyleIdx="0" presStyleCnt="6"/>
      <dgm:spPr/>
    </dgm:pt>
    <dgm:pt modelId="{9DC5A4D1-7359-1D42-AC18-15A049FB316B}" type="pres">
      <dgm:prSet presAssocID="{02B4D068-B56C-476A-BE9D-A18FF72869E6}" presName="vert1" presStyleCnt="0"/>
      <dgm:spPr/>
    </dgm:pt>
    <dgm:pt modelId="{06DAD176-BEF7-004A-AAD0-B834347232DB}" type="pres">
      <dgm:prSet presAssocID="{0AF1C426-17CE-4D07-8C89-3F2D66BF0F46}" presName="thickLine" presStyleLbl="alignNode1" presStyleIdx="1" presStyleCnt="6"/>
      <dgm:spPr/>
    </dgm:pt>
    <dgm:pt modelId="{3DFE71B9-9CE8-6841-B20B-42FB2B1ECDBB}" type="pres">
      <dgm:prSet presAssocID="{0AF1C426-17CE-4D07-8C89-3F2D66BF0F46}" presName="horz1" presStyleCnt="0"/>
      <dgm:spPr/>
    </dgm:pt>
    <dgm:pt modelId="{AD1FC609-8D69-9C46-9C7B-BA9E4DE44824}" type="pres">
      <dgm:prSet presAssocID="{0AF1C426-17CE-4D07-8C89-3F2D66BF0F46}" presName="tx1" presStyleLbl="revTx" presStyleIdx="1" presStyleCnt="6"/>
      <dgm:spPr/>
    </dgm:pt>
    <dgm:pt modelId="{91EA4FDA-6E43-464A-94EA-28523E77A2A5}" type="pres">
      <dgm:prSet presAssocID="{0AF1C426-17CE-4D07-8C89-3F2D66BF0F46}" presName="vert1" presStyleCnt="0"/>
      <dgm:spPr/>
    </dgm:pt>
    <dgm:pt modelId="{7607857F-7676-E64D-BEA3-8CCFF484F615}" type="pres">
      <dgm:prSet presAssocID="{D231EB31-53F0-4387-B055-C060C70C57D2}" presName="thickLine" presStyleLbl="alignNode1" presStyleIdx="2" presStyleCnt="6"/>
      <dgm:spPr/>
    </dgm:pt>
    <dgm:pt modelId="{E50AC2AA-DFE4-8748-A3A4-917E974F46A0}" type="pres">
      <dgm:prSet presAssocID="{D231EB31-53F0-4387-B055-C060C70C57D2}" presName="horz1" presStyleCnt="0"/>
      <dgm:spPr/>
    </dgm:pt>
    <dgm:pt modelId="{BB04564D-B031-2148-A2AF-CCE4A59E69D3}" type="pres">
      <dgm:prSet presAssocID="{D231EB31-53F0-4387-B055-C060C70C57D2}" presName="tx1" presStyleLbl="revTx" presStyleIdx="2" presStyleCnt="6"/>
      <dgm:spPr/>
    </dgm:pt>
    <dgm:pt modelId="{48CEC612-CDF7-3945-B7FD-EC5067C4D77C}" type="pres">
      <dgm:prSet presAssocID="{D231EB31-53F0-4387-B055-C060C70C57D2}" presName="vert1" presStyleCnt="0"/>
      <dgm:spPr/>
    </dgm:pt>
    <dgm:pt modelId="{E28E1ECA-CD27-4041-A5B7-F2CC63020B4E}" type="pres">
      <dgm:prSet presAssocID="{B7D450BD-E9E4-4B62-92E3-3621208A3E28}" presName="thickLine" presStyleLbl="alignNode1" presStyleIdx="3" presStyleCnt="6"/>
      <dgm:spPr/>
    </dgm:pt>
    <dgm:pt modelId="{F15F36E0-7BCB-DD46-A069-2B361BA1A8DA}" type="pres">
      <dgm:prSet presAssocID="{B7D450BD-E9E4-4B62-92E3-3621208A3E28}" presName="horz1" presStyleCnt="0"/>
      <dgm:spPr/>
    </dgm:pt>
    <dgm:pt modelId="{EC3FAE69-03BF-694D-990C-186DE0796038}" type="pres">
      <dgm:prSet presAssocID="{B7D450BD-E9E4-4B62-92E3-3621208A3E28}" presName="tx1" presStyleLbl="revTx" presStyleIdx="3" presStyleCnt="6"/>
      <dgm:spPr/>
    </dgm:pt>
    <dgm:pt modelId="{D6D3A784-D66C-A54F-A3FD-FC04755B3F2E}" type="pres">
      <dgm:prSet presAssocID="{B7D450BD-E9E4-4B62-92E3-3621208A3E28}" presName="vert1" presStyleCnt="0"/>
      <dgm:spPr/>
    </dgm:pt>
    <dgm:pt modelId="{69DE499A-819B-CD4A-8A70-BBDB78624D6C}" type="pres">
      <dgm:prSet presAssocID="{162BAE72-BB52-4217-B87E-FFDEC9D6CA6E}" presName="thickLine" presStyleLbl="alignNode1" presStyleIdx="4" presStyleCnt="6"/>
      <dgm:spPr/>
    </dgm:pt>
    <dgm:pt modelId="{1A4E3978-498F-5E4F-8648-6542A37DD144}" type="pres">
      <dgm:prSet presAssocID="{162BAE72-BB52-4217-B87E-FFDEC9D6CA6E}" presName="horz1" presStyleCnt="0"/>
      <dgm:spPr/>
    </dgm:pt>
    <dgm:pt modelId="{E5E0A882-99B6-A043-9916-0EB8DC8AE9BE}" type="pres">
      <dgm:prSet presAssocID="{162BAE72-BB52-4217-B87E-FFDEC9D6CA6E}" presName="tx1" presStyleLbl="revTx" presStyleIdx="4" presStyleCnt="6"/>
      <dgm:spPr/>
    </dgm:pt>
    <dgm:pt modelId="{086F7D6C-87D2-D843-B310-6393BE8674A5}" type="pres">
      <dgm:prSet presAssocID="{162BAE72-BB52-4217-B87E-FFDEC9D6CA6E}" presName="vert1" presStyleCnt="0"/>
      <dgm:spPr/>
    </dgm:pt>
    <dgm:pt modelId="{1315F30D-E30B-D14C-8A0B-652BF19F13E1}" type="pres">
      <dgm:prSet presAssocID="{1B7D209B-208B-4719-B534-79B2901F6181}" presName="thickLine" presStyleLbl="alignNode1" presStyleIdx="5" presStyleCnt="6"/>
      <dgm:spPr/>
    </dgm:pt>
    <dgm:pt modelId="{F603910C-7F80-FB4C-B957-BD18D8FF26C1}" type="pres">
      <dgm:prSet presAssocID="{1B7D209B-208B-4719-B534-79B2901F6181}" presName="horz1" presStyleCnt="0"/>
      <dgm:spPr/>
    </dgm:pt>
    <dgm:pt modelId="{FD076E48-316C-AA4D-9A36-266D42295F80}" type="pres">
      <dgm:prSet presAssocID="{1B7D209B-208B-4719-B534-79B2901F6181}" presName="tx1" presStyleLbl="revTx" presStyleIdx="5" presStyleCnt="6"/>
      <dgm:spPr/>
    </dgm:pt>
    <dgm:pt modelId="{874EFA51-4330-964F-886C-57CBC4E2924E}" type="pres">
      <dgm:prSet presAssocID="{1B7D209B-208B-4719-B534-79B2901F6181}" presName="vert1" presStyleCnt="0"/>
      <dgm:spPr/>
    </dgm:pt>
  </dgm:ptLst>
  <dgm:cxnLst>
    <dgm:cxn modelId="{E2EC9F2D-13FA-2447-BD17-EECF0C515650}" type="presOf" srcId="{B7D450BD-E9E4-4B62-92E3-3621208A3E28}" destId="{EC3FAE69-03BF-694D-990C-186DE0796038}" srcOrd="0" destOrd="0" presId="urn:microsoft.com/office/officeart/2008/layout/LinedList"/>
    <dgm:cxn modelId="{35443C30-AA06-4278-B29C-AE00751384F8}" srcId="{C35C8125-20C6-486F-A888-652BAF2E5DC4}" destId="{0AF1C426-17CE-4D07-8C89-3F2D66BF0F46}" srcOrd="1" destOrd="0" parTransId="{D4978933-075E-4C80-AC28-D830E15FA24B}" sibTransId="{E040756E-BFC5-4B24-B264-0E96090392ED}"/>
    <dgm:cxn modelId="{C8A23542-FB1A-3047-BDA2-21237C82BB30}" type="presOf" srcId="{C35C8125-20C6-486F-A888-652BAF2E5DC4}" destId="{F38D2F41-C8E1-714D-80BF-87F6817DA7C0}" srcOrd="0" destOrd="0" presId="urn:microsoft.com/office/officeart/2008/layout/LinedList"/>
    <dgm:cxn modelId="{3AFF6745-E10E-4479-A131-926E4469599A}" srcId="{C35C8125-20C6-486F-A888-652BAF2E5DC4}" destId="{162BAE72-BB52-4217-B87E-FFDEC9D6CA6E}" srcOrd="4" destOrd="0" parTransId="{7F110FAA-326E-48B5-9C3A-BFB64D899A39}" sibTransId="{379B23C4-B323-4601-92A7-047C6C951CA3}"/>
    <dgm:cxn modelId="{A41CC24C-59B0-47F0-8962-1FF4DE0E614F}" srcId="{C35C8125-20C6-486F-A888-652BAF2E5DC4}" destId="{02B4D068-B56C-476A-BE9D-A18FF72869E6}" srcOrd="0" destOrd="0" parTransId="{4297A7FC-14A2-40B0-A1F8-C2B51BEC49CA}" sibTransId="{38F902C5-D3A2-4E36-9C4F-65B41B137B5B}"/>
    <dgm:cxn modelId="{0537589F-147B-9E47-A90A-956F288C74C7}" type="presOf" srcId="{02B4D068-B56C-476A-BE9D-A18FF72869E6}" destId="{BF18D3D2-1B81-8A4C-B5CD-B332255CD95C}" srcOrd="0" destOrd="0" presId="urn:microsoft.com/office/officeart/2008/layout/LinedList"/>
    <dgm:cxn modelId="{52F4EDA8-9DBE-6E44-B1E8-B9BCC3C7CFFB}" type="presOf" srcId="{1B7D209B-208B-4719-B534-79B2901F6181}" destId="{FD076E48-316C-AA4D-9A36-266D42295F80}" srcOrd="0" destOrd="0" presId="urn:microsoft.com/office/officeart/2008/layout/LinedList"/>
    <dgm:cxn modelId="{F73EBCB8-4E65-1C47-848F-0546F9E72C07}" type="presOf" srcId="{162BAE72-BB52-4217-B87E-FFDEC9D6CA6E}" destId="{E5E0A882-99B6-A043-9916-0EB8DC8AE9BE}" srcOrd="0" destOrd="0" presId="urn:microsoft.com/office/officeart/2008/layout/LinedList"/>
    <dgm:cxn modelId="{2DD220BD-CBA7-400B-8E00-E642D3668ADA}" srcId="{C35C8125-20C6-486F-A888-652BAF2E5DC4}" destId="{D231EB31-53F0-4387-B055-C060C70C57D2}" srcOrd="2" destOrd="0" parTransId="{DCF349EE-093B-47F0-AE63-2EADF201728A}" sibTransId="{2C4795F8-6B83-4C03-867D-5D4B4CAE1217}"/>
    <dgm:cxn modelId="{E74AB6CC-8172-4A3C-BB6F-C98E4267F205}" srcId="{C35C8125-20C6-486F-A888-652BAF2E5DC4}" destId="{1B7D209B-208B-4719-B534-79B2901F6181}" srcOrd="5" destOrd="0" parTransId="{71E1131C-530A-4693-83D5-29154364D12A}" sibTransId="{965E8B7F-4E1F-4E44-A335-D208BD270E4E}"/>
    <dgm:cxn modelId="{BC0174E6-B4BA-C144-945C-190047853FE8}" type="presOf" srcId="{0AF1C426-17CE-4D07-8C89-3F2D66BF0F46}" destId="{AD1FC609-8D69-9C46-9C7B-BA9E4DE44824}" srcOrd="0" destOrd="0" presId="urn:microsoft.com/office/officeart/2008/layout/LinedList"/>
    <dgm:cxn modelId="{C75C51EB-27AC-48D4-B16B-7E693CC79DB2}" srcId="{C35C8125-20C6-486F-A888-652BAF2E5DC4}" destId="{B7D450BD-E9E4-4B62-92E3-3621208A3E28}" srcOrd="3" destOrd="0" parTransId="{3773F98B-8DBC-425B-A213-29BF8C26B3CC}" sibTransId="{0D175B31-882B-4E20-9BBC-6F728E120D2D}"/>
    <dgm:cxn modelId="{7C9D03FC-688C-6944-9D29-D223D4BD06F2}" type="presOf" srcId="{D231EB31-53F0-4387-B055-C060C70C57D2}" destId="{BB04564D-B031-2148-A2AF-CCE4A59E69D3}" srcOrd="0" destOrd="0" presId="urn:microsoft.com/office/officeart/2008/layout/LinedList"/>
    <dgm:cxn modelId="{F02BA2F8-0989-1242-AAA4-2382306798AC}" type="presParOf" srcId="{F38D2F41-C8E1-714D-80BF-87F6817DA7C0}" destId="{F98340E2-9703-A34C-8DBA-8475DCF786BF}" srcOrd="0" destOrd="0" presId="urn:microsoft.com/office/officeart/2008/layout/LinedList"/>
    <dgm:cxn modelId="{E776459C-1799-4A4C-971E-F98C45A16B77}" type="presParOf" srcId="{F38D2F41-C8E1-714D-80BF-87F6817DA7C0}" destId="{9A3B5AB1-30A6-D54D-B248-3F342A84012F}" srcOrd="1" destOrd="0" presId="urn:microsoft.com/office/officeart/2008/layout/LinedList"/>
    <dgm:cxn modelId="{7F0682CE-4D20-3245-8576-250455C44D04}" type="presParOf" srcId="{9A3B5AB1-30A6-D54D-B248-3F342A84012F}" destId="{BF18D3D2-1B81-8A4C-B5CD-B332255CD95C}" srcOrd="0" destOrd="0" presId="urn:microsoft.com/office/officeart/2008/layout/LinedList"/>
    <dgm:cxn modelId="{99A1496B-01E6-854E-ACFC-8EB6295BD75C}" type="presParOf" srcId="{9A3B5AB1-30A6-D54D-B248-3F342A84012F}" destId="{9DC5A4D1-7359-1D42-AC18-15A049FB316B}" srcOrd="1" destOrd="0" presId="urn:microsoft.com/office/officeart/2008/layout/LinedList"/>
    <dgm:cxn modelId="{67667C54-0CED-8A43-9FCF-E14194B5AAEA}" type="presParOf" srcId="{F38D2F41-C8E1-714D-80BF-87F6817DA7C0}" destId="{06DAD176-BEF7-004A-AAD0-B834347232DB}" srcOrd="2" destOrd="0" presId="urn:microsoft.com/office/officeart/2008/layout/LinedList"/>
    <dgm:cxn modelId="{180AC36A-62FD-AD48-B0FB-311C7B4FBE78}" type="presParOf" srcId="{F38D2F41-C8E1-714D-80BF-87F6817DA7C0}" destId="{3DFE71B9-9CE8-6841-B20B-42FB2B1ECDBB}" srcOrd="3" destOrd="0" presId="urn:microsoft.com/office/officeart/2008/layout/LinedList"/>
    <dgm:cxn modelId="{E901D6F0-679E-F842-91E5-1A5156D890BE}" type="presParOf" srcId="{3DFE71B9-9CE8-6841-B20B-42FB2B1ECDBB}" destId="{AD1FC609-8D69-9C46-9C7B-BA9E4DE44824}" srcOrd="0" destOrd="0" presId="urn:microsoft.com/office/officeart/2008/layout/LinedList"/>
    <dgm:cxn modelId="{C012535A-E59B-4D4E-81D5-B6D6C1E3D700}" type="presParOf" srcId="{3DFE71B9-9CE8-6841-B20B-42FB2B1ECDBB}" destId="{91EA4FDA-6E43-464A-94EA-28523E77A2A5}" srcOrd="1" destOrd="0" presId="urn:microsoft.com/office/officeart/2008/layout/LinedList"/>
    <dgm:cxn modelId="{D6998D88-95EC-3147-867E-326662B62F62}" type="presParOf" srcId="{F38D2F41-C8E1-714D-80BF-87F6817DA7C0}" destId="{7607857F-7676-E64D-BEA3-8CCFF484F615}" srcOrd="4" destOrd="0" presId="urn:microsoft.com/office/officeart/2008/layout/LinedList"/>
    <dgm:cxn modelId="{120BB163-2EC7-6B4B-8881-BDA5FE3767A5}" type="presParOf" srcId="{F38D2F41-C8E1-714D-80BF-87F6817DA7C0}" destId="{E50AC2AA-DFE4-8748-A3A4-917E974F46A0}" srcOrd="5" destOrd="0" presId="urn:microsoft.com/office/officeart/2008/layout/LinedList"/>
    <dgm:cxn modelId="{F27C064A-A3EB-7A4C-8D3C-10FD794C7FCB}" type="presParOf" srcId="{E50AC2AA-DFE4-8748-A3A4-917E974F46A0}" destId="{BB04564D-B031-2148-A2AF-CCE4A59E69D3}" srcOrd="0" destOrd="0" presId="urn:microsoft.com/office/officeart/2008/layout/LinedList"/>
    <dgm:cxn modelId="{059641EE-722C-ED41-B882-75AFBCC3DCDF}" type="presParOf" srcId="{E50AC2AA-DFE4-8748-A3A4-917E974F46A0}" destId="{48CEC612-CDF7-3945-B7FD-EC5067C4D77C}" srcOrd="1" destOrd="0" presId="urn:microsoft.com/office/officeart/2008/layout/LinedList"/>
    <dgm:cxn modelId="{A6DB6EED-B9A6-6E45-A0A6-1B5C2866FFCE}" type="presParOf" srcId="{F38D2F41-C8E1-714D-80BF-87F6817DA7C0}" destId="{E28E1ECA-CD27-4041-A5B7-F2CC63020B4E}" srcOrd="6" destOrd="0" presId="urn:microsoft.com/office/officeart/2008/layout/LinedList"/>
    <dgm:cxn modelId="{99F427DC-B65F-4046-A4FD-BCD0E8F877C6}" type="presParOf" srcId="{F38D2F41-C8E1-714D-80BF-87F6817DA7C0}" destId="{F15F36E0-7BCB-DD46-A069-2B361BA1A8DA}" srcOrd="7" destOrd="0" presId="urn:microsoft.com/office/officeart/2008/layout/LinedList"/>
    <dgm:cxn modelId="{A1A14D14-B5D8-F14B-A758-4EC386585B86}" type="presParOf" srcId="{F15F36E0-7BCB-DD46-A069-2B361BA1A8DA}" destId="{EC3FAE69-03BF-694D-990C-186DE0796038}" srcOrd="0" destOrd="0" presId="urn:microsoft.com/office/officeart/2008/layout/LinedList"/>
    <dgm:cxn modelId="{6C6D0ED8-732A-E145-9296-D92930A8266B}" type="presParOf" srcId="{F15F36E0-7BCB-DD46-A069-2B361BA1A8DA}" destId="{D6D3A784-D66C-A54F-A3FD-FC04755B3F2E}" srcOrd="1" destOrd="0" presId="urn:microsoft.com/office/officeart/2008/layout/LinedList"/>
    <dgm:cxn modelId="{32D6D770-165E-164B-B7BD-AB270E0B126E}" type="presParOf" srcId="{F38D2F41-C8E1-714D-80BF-87F6817DA7C0}" destId="{69DE499A-819B-CD4A-8A70-BBDB78624D6C}" srcOrd="8" destOrd="0" presId="urn:microsoft.com/office/officeart/2008/layout/LinedList"/>
    <dgm:cxn modelId="{68FF5866-50D0-C543-AD56-BCB2123C8706}" type="presParOf" srcId="{F38D2F41-C8E1-714D-80BF-87F6817DA7C0}" destId="{1A4E3978-498F-5E4F-8648-6542A37DD144}" srcOrd="9" destOrd="0" presId="urn:microsoft.com/office/officeart/2008/layout/LinedList"/>
    <dgm:cxn modelId="{DF01B474-F906-184C-A512-F80902179C10}" type="presParOf" srcId="{1A4E3978-498F-5E4F-8648-6542A37DD144}" destId="{E5E0A882-99B6-A043-9916-0EB8DC8AE9BE}" srcOrd="0" destOrd="0" presId="urn:microsoft.com/office/officeart/2008/layout/LinedList"/>
    <dgm:cxn modelId="{580285DB-9B15-C94C-9F33-7D702CED1093}" type="presParOf" srcId="{1A4E3978-498F-5E4F-8648-6542A37DD144}" destId="{086F7D6C-87D2-D843-B310-6393BE8674A5}" srcOrd="1" destOrd="0" presId="urn:microsoft.com/office/officeart/2008/layout/LinedList"/>
    <dgm:cxn modelId="{C2D078DD-2D58-BB47-B9BF-E431B395FE20}" type="presParOf" srcId="{F38D2F41-C8E1-714D-80BF-87F6817DA7C0}" destId="{1315F30D-E30B-D14C-8A0B-652BF19F13E1}" srcOrd="10" destOrd="0" presId="urn:microsoft.com/office/officeart/2008/layout/LinedList"/>
    <dgm:cxn modelId="{81AE9D33-FED2-1D46-9587-0C929075F377}" type="presParOf" srcId="{F38D2F41-C8E1-714D-80BF-87F6817DA7C0}" destId="{F603910C-7F80-FB4C-B957-BD18D8FF26C1}" srcOrd="11" destOrd="0" presId="urn:microsoft.com/office/officeart/2008/layout/LinedList"/>
    <dgm:cxn modelId="{94B45189-28AF-7A41-A307-F95E048B16E5}" type="presParOf" srcId="{F603910C-7F80-FB4C-B957-BD18D8FF26C1}" destId="{FD076E48-316C-AA4D-9A36-266D42295F80}" srcOrd="0" destOrd="0" presId="urn:microsoft.com/office/officeart/2008/layout/LinedList"/>
    <dgm:cxn modelId="{AB07F5B5-E9CB-9343-89BB-6D76005A02A0}" type="presParOf" srcId="{F603910C-7F80-FB4C-B957-BD18D8FF26C1}" destId="{874EFA51-4330-964F-886C-57CBC4E2924E}"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CF780BE-4A2C-48E3-8EF3-B2881461C9FD}" type="doc">
      <dgm:prSet loTypeId="urn:microsoft.com/office/officeart/2018/5/layout/IconLeaf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F883DAA3-A9E0-4F72-81BD-DF6489E89727}">
      <dgm:prSet/>
      <dgm:spPr/>
      <dgm:t>
        <a:bodyPr/>
        <a:lstStyle/>
        <a:p>
          <a:pPr>
            <a:lnSpc>
              <a:spcPct val="100000"/>
            </a:lnSpc>
            <a:defRPr cap="all"/>
          </a:pPr>
          <a:r>
            <a:rPr lang="it-IT" noProof="0" dirty="0"/>
            <a:t>Localizzare </a:t>
          </a:r>
        </a:p>
      </dgm:t>
    </dgm:pt>
    <dgm:pt modelId="{61C6C19A-DC32-40ED-8AE4-314E956ED494}" type="parTrans" cxnId="{ED0AFC2D-F786-4317-96F4-17B3A5F7039B}">
      <dgm:prSet/>
      <dgm:spPr/>
      <dgm:t>
        <a:bodyPr/>
        <a:lstStyle/>
        <a:p>
          <a:endParaRPr lang="en-US"/>
        </a:p>
      </dgm:t>
    </dgm:pt>
    <dgm:pt modelId="{2D879B1D-1E3F-4C40-883D-E2029CB321C3}" type="sibTrans" cxnId="{ED0AFC2D-F786-4317-96F4-17B3A5F7039B}">
      <dgm:prSet/>
      <dgm:spPr/>
      <dgm:t>
        <a:bodyPr/>
        <a:lstStyle/>
        <a:p>
          <a:endParaRPr lang="en-US"/>
        </a:p>
      </dgm:t>
    </dgm:pt>
    <dgm:pt modelId="{F04539DB-C66E-455F-83A2-B28855FC8701}">
      <dgm:prSet/>
      <dgm:spPr/>
      <dgm:t>
        <a:bodyPr/>
        <a:lstStyle/>
        <a:p>
          <a:pPr>
            <a:lnSpc>
              <a:spcPct val="100000"/>
            </a:lnSpc>
            <a:defRPr cap="all"/>
          </a:pPr>
          <a:r>
            <a:rPr lang="it-IT" noProof="0" dirty="0"/>
            <a:t>Immaginare, riflettere e valutare</a:t>
          </a:r>
        </a:p>
      </dgm:t>
    </dgm:pt>
    <dgm:pt modelId="{778A26D1-C079-46DC-809B-178B782BBE6C}" type="parTrans" cxnId="{B96A6009-1006-4E41-8AE2-D5E151392EC1}">
      <dgm:prSet/>
      <dgm:spPr/>
      <dgm:t>
        <a:bodyPr/>
        <a:lstStyle/>
        <a:p>
          <a:endParaRPr lang="en-US"/>
        </a:p>
      </dgm:t>
    </dgm:pt>
    <dgm:pt modelId="{B1A7FF15-7BAD-4A8C-8F4C-E84FDA6063A0}" type="sibTrans" cxnId="{B96A6009-1006-4E41-8AE2-D5E151392EC1}">
      <dgm:prSet/>
      <dgm:spPr/>
      <dgm:t>
        <a:bodyPr/>
        <a:lstStyle/>
        <a:p>
          <a:endParaRPr lang="en-US"/>
        </a:p>
      </dgm:t>
    </dgm:pt>
    <dgm:pt modelId="{00C01EA4-A775-4B29-AC9D-DE7C99D40500}">
      <dgm:prSet/>
      <dgm:spPr/>
      <dgm:t>
        <a:bodyPr/>
        <a:lstStyle/>
        <a:p>
          <a:pPr>
            <a:lnSpc>
              <a:spcPct val="100000"/>
            </a:lnSpc>
            <a:defRPr cap="all"/>
          </a:pPr>
          <a:r>
            <a:rPr lang="it-IT" noProof="0" dirty="0"/>
            <a:t>Osservare</a:t>
          </a:r>
        </a:p>
      </dgm:t>
    </dgm:pt>
    <dgm:pt modelId="{D3CBCDAD-7D0A-44EC-ADB6-A7FBD10465CC}" type="parTrans" cxnId="{4029152A-7818-4235-9A2E-D33C2E915F99}">
      <dgm:prSet/>
      <dgm:spPr/>
      <dgm:t>
        <a:bodyPr/>
        <a:lstStyle/>
        <a:p>
          <a:endParaRPr lang="en-US"/>
        </a:p>
      </dgm:t>
    </dgm:pt>
    <dgm:pt modelId="{E7A2EDD3-629A-4927-BDBE-98E0B8D23D65}" type="sibTrans" cxnId="{4029152A-7818-4235-9A2E-D33C2E915F99}">
      <dgm:prSet/>
      <dgm:spPr/>
      <dgm:t>
        <a:bodyPr/>
        <a:lstStyle/>
        <a:p>
          <a:endParaRPr lang="en-US"/>
        </a:p>
      </dgm:t>
    </dgm:pt>
    <dgm:pt modelId="{E91DB755-28F1-49BC-A338-A30F3CA4801A}">
      <dgm:prSet/>
      <dgm:spPr/>
      <dgm:t>
        <a:bodyPr/>
        <a:lstStyle/>
        <a:p>
          <a:pPr>
            <a:lnSpc>
              <a:spcPct val="100000"/>
            </a:lnSpc>
            <a:defRPr cap="all"/>
          </a:pPr>
          <a:r>
            <a:rPr lang="it-IT" noProof="0" dirty="0"/>
            <a:t>Ricercare</a:t>
          </a:r>
        </a:p>
      </dgm:t>
    </dgm:pt>
    <dgm:pt modelId="{7D8ECA71-C0C3-46EE-8B0A-BA9AA2A4CA2F}" type="parTrans" cxnId="{EF4E1F20-F38F-4D0E-BA87-D8D8729EEEB8}">
      <dgm:prSet/>
      <dgm:spPr/>
      <dgm:t>
        <a:bodyPr/>
        <a:lstStyle/>
        <a:p>
          <a:endParaRPr lang="en-US"/>
        </a:p>
      </dgm:t>
    </dgm:pt>
    <dgm:pt modelId="{D860D501-B14E-430E-B55D-8DCFA2BF0718}" type="sibTrans" cxnId="{EF4E1F20-F38F-4D0E-BA87-D8D8729EEEB8}">
      <dgm:prSet/>
      <dgm:spPr/>
      <dgm:t>
        <a:bodyPr/>
        <a:lstStyle/>
        <a:p>
          <a:endParaRPr lang="en-US"/>
        </a:p>
      </dgm:t>
    </dgm:pt>
    <dgm:pt modelId="{A87CF35F-199F-9A4C-8B02-70E52CC6D6D1}">
      <dgm:prSet/>
      <dgm:spPr/>
      <dgm:t>
        <a:bodyPr/>
        <a:lstStyle/>
        <a:p>
          <a:pPr>
            <a:lnSpc>
              <a:spcPct val="100000"/>
            </a:lnSpc>
            <a:defRPr cap="all"/>
          </a:pPr>
          <a:r>
            <a:rPr lang="it-IT" noProof="0" dirty="0"/>
            <a:t>Disegnare/fare/creare</a:t>
          </a:r>
        </a:p>
      </dgm:t>
    </dgm:pt>
    <dgm:pt modelId="{C76AF505-725C-B349-921C-4573C9D5ED0D}" type="parTrans" cxnId="{804E61D3-2895-6944-BFDC-418E62640D78}">
      <dgm:prSet/>
      <dgm:spPr/>
      <dgm:t>
        <a:bodyPr/>
        <a:lstStyle/>
        <a:p>
          <a:endParaRPr lang="en-GB"/>
        </a:p>
      </dgm:t>
    </dgm:pt>
    <dgm:pt modelId="{C369146E-2C25-6B47-AA19-7D27E21856F1}" type="sibTrans" cxnId="{804E61D3-2895-6944-BFDC-418E62640D78}">
      <dgm:prSet/>
      <dgm:spPr/>
      <dgm:t>
        <a:bodyPr/>
        <a:lstStyle/>
        <a:p>
          <a:endParaRPr lang="en-GB"/>
        </a:p>
      </dgm:t>
    </dgm:pt>
    <dgm:pt modelId="{17411000-02DD-E542-B412-B12BE5897B2C}">
      <dgm:prSet/>
      <dgm:spPr/>
      <dgm:t>
        <a:bodyPr/>
        <a:lstStyle/>
        <a:p>
          <a:pPr>
            <a:lnSpc>
              <a:spcPct val="100000"/>
            </a:lnSpc>
            <a:defRPr cap="all"/>
          </a:pPr>
          <a:r>
            <a:rPr lang="it-IT" noProof="0" dirty="0"/>
            <a:t>Discutere, ragionare, dedurre</a:t>
          </a:r>
        </a:p>
      </dgm:t>
    </dgm:pt>
    <dgm:pt modelId="{BE0B34B9-8CA0-9C45-A1D6-18F3538D4913}" type="parTrans" cxnId="{5EC0FC5B-48CF-8843-8A6D-83CD21BC5E5E}">
      <dgm:prSet/>
      <dgm:spPr/>
      <dgm:t>
        <a:bodyPr/>
        <a:lstStyle/>
        <a:p>
          <a:endParaRPr lang="en-GB"/>
        </a:p>
      </dgm:t>
    </dgm:pt>
    <dgm:pt modelId="{97E5A33A-4FDF-2C42-AC7A-D11169D5D622}" type="sibTrans" cxnId="{5EC0FC5B-48CF-8843-8A6D-83CD21BC5E5E}">
      <dgm:prSet/>
      <dgm:spPr/>
      <dgm:t>
        <a:bodyPr/>
        <a:lstStyle/>
        <a:p>
          <a:endParaRPr lang="en-GB"/>
        </a:p>
      </dgm:t>
    </dgm:pt>
    <dgm:pt modelId="{B2BFA24B-61CB-4949-BCA7-041A8F166BB4}" type="pres">
      <dgm:prSet presAssocID="{DCF780BE-4A2C-48E3-8EF3-B2881461C9FD}" presName="root" presStyleCnt="0">
        <dgm:presLayoutVars>
          <dgm:dir/>
          <dgm:resizeHandles val="exact"/>
        </dgm:presLayoutVars>
      </dgm:prSet>
      <dgm:spPr/>
    </dgm:pt>
    <dgm:pt modelId="{2C0B65E3-173E-4622-BC5E-D8EDF5E5462E}" type="pres">
      <dgm:prSet presAssocID="{F883DAA3-A9E0-4F72-81BD-DF6489E89727}" presName="compNode" presStyleCnt="0"/>
      <dgm:spPr/>
    </dgm:pt>
    <dgm:pt modelId="{F4A0BAE6-B084-4D5C-85AF-A4BEAE2FA714}" type="pres">
      <dgm:prSet presAssocID="{F883DAA3-A9E0-4F72-81BD-DF6489E89727}" presName="iconBgRect" presStyleLbl="bgShp" presStyleIdx="0" presStyleCnt="6"/>
      <dgm:spPr>
        <a:prstGeom prst="round2DiagRect">
          <a:avLst>
            <a:gd name="adj1" fmla="val 29727"/>
            <a:gd name="adj2" fmla="val 0"/>
          </a:avLst>
        </a:prstGeom>
      </dgm:spPr>
    </dgm:pt>
    <dgm:pt modelId="{7F1052FC-E5C2-40CD-BC9C-031547841ACC}" type="pres">
      <dgm:prSet presAssocID="{F883DAA3-A9E0-4F72-81BD-DF6489E89727}"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Magnifying glass"/>
        </a:ext>
      </dgm:extLst>
    </dgm:pt>
    <dgm:pt modelId="{B9AEEFA5-A730-4AF0-AF4E-F230C5C83580}" type="pres">
      <dgm:prSet presAssocID="{F883DAA3-A9E0-4F72-81BD-DF6489E89727}" presName="spaceRect" presStyleCnt="0"/>
      <dgm:spPr/>
    </dgm:pt>
    <dgm:pt modelId="{4EB301EC-D848-485B-B452-DF8E59645710}" type="pres">
      <dgm:prSet presAssocID="{F883DAA3-A9E0-4F72-81BD-DF6489E89727}" presName="textRect" presStyleLbl="revTx" presStyleIdx="0" presStyleCnt="6">
        <dgm:presLayoutVars>
          <dgm:chMax val="1"/>
          <dgm:chPref val="1"/>
        </dgm:presLayoutVars>
      </dgm:prSet>
      <dgm:spPr/>
    </dgm:pt>
    <dgm:pt modelId="{18B6FFB3-E47F-42A2-B6E2-7FBE25C29B6F}" type="pres">
      <dgm:prSet presAssocID="{2D879B1D-1E3F-4C40-883D-E2029CB321C3}" presName="sibTrans" presStyleCnt="0"/>
      <dgm:spPr/>
    </dgm:pt>
    <dgm:pt modelId="{7E8870C9-9A37-4F03-A574-061CF616B88B}" type="pres">
      <dgm:prSet presAssocID="{00C01EA4-A775-4B29-AC9D-DE7C99D40500}" presName="compNode" presStyleCnt="0"/>
      <dgm:spPr/>
    </dgm:pt>
    <dgm:pt modelId="{DE1688F8-F384-492C-934C-D373BDB4CC39}" type="pres">
      <dgm:prSet presAssocID="{00C01EA4-A775-4B29-AC9D-DE7C99D40500}" presName="iconBgRect" presStyleLbl="bgShp" presStyleIdx="1" presStyleCnt="6"/>
      <dgm:spPr>
        <a:prstGeom prst="round2DiagRect">
          <a:avLst>
            <a:gd name="adj1" fmla="val 29727"/>
            <a:gd name="adj2" fmla="val 0"/>
          </a:avLst>
        </a:prstGeom>
      </dgm:spPr>
    </dgm:pt>
    <dgm:pt modelId="{EEE32EB6-1981-47E5-828A-14A1827A078A}" type="pres">
      <dgm:prSet presAssocID="{00C01EA4-A775-4B29-AC9D-DE7C99D40500}"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inoculars"/>
        </a:ext>
      </dgm:extLst>
    </dgm:pt>
    <dgm:pt modelId="{EF317C0C-004F-469E-BC27-17676631F977}" type="pres">
      <dgm:prSet presAssocID="{00C01EA4-A775-4B29-AC9D-DE7C99D40500}" presName="spaceRect" presStyleCnt="0"/>
      <dgm:spPr/>
    </dgm:pt>
    <dgm:pt modelId="{2C560B86-E250-4C77-BB66-A75DC7B753D3}" type="pres">
      <dgm:prSet presAssocID="{00C01EA4-A775-4B29-AC9D-DE7C99D40500}" presName="textRect" presStyleLbl="revTx" presStyleIdx="1" presStyleCnt="6">
        <dgm:presLayoutVars>
          <dgm:chMax val="1"/>
          <dgm:chPref val="1"/>
        </dgm:presLayoutVars>
      </dgm:prSet>
      <dgm:spPr/>
    </dgm:pt>
    <dgm:pt modelId="{E354A736-2975-4729-9136-66BB68A3A909}" type="pres">
      <dgm:prSet presAssocID="{E7A2EDD3-629A-4927-BDBE-98E0B8D23D65}" presName="sibTrans" presStyleCnt="0"/>
      <dgm:spPr/>
    </dgm:pt>
    <dgm:pt modelId="{7D1A0AE3-B569-4C13-9EE0-FB79F688885F}" type="pres">
      <dgm:prSet presAssocID="{E91DB755-28F1-49BC-A338-A30F3CA4801A}" presName="compNode" presStyleCnt="0"/>
      <dgm:spPr/>
    </dgm:pt>
    <dgm:pt modelId="{15659DB3-AC8F-4B5E-B818-03E6C87DBC26}" type="pres">
      <dgm:prSet presAssocID="{E91DB755-28F1-49BC-A338-A30F3CA4801A}" presName="iconBgRect" presStyleLbl="bgShp" presStyleIdx="2" presStyleCnt="6"/>
      <dgm:spPr>
        <a:prstGeom prst="round2DiagRect">
          <a:avLst>
            <a:gd name="adj1" fmla="val 29727"/>
            <a:gd name="adj2" fmla="val 0"/>
          </a:avLst>
        </a:prstGeom>
      </dgm:spPr>
    </dgm:pt>
    <dgm:pt modelId="{7AA69313-2E7A-4E2E-A0F1-5CA0B824AC5F}" type="pres">
      <dgm:prSet presAssocID="{E91DB755-28F1-49BC-A338-A30F3CA4801A}"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Document"/>
        </a:ext>
      </dgm:extLst>
    </dgm:pt>
    <dgm:pt modelId="{42153E95-A7CA-419E-97C0-8764E7BFF48C}" type="pres">
      <dgm:prSet presAssocID="{E91DB755-28F1-49BC-A338-A30F3CA4801A}" presName="spaceRect" presStyleCnt="0"/>
      <dgm:spPr/>
    </dgm:pt>
    <dgm:pt modelId="{6ED62007-562F-413B-BD85-B7F67ED738EC}" type="pres">
      <dgm:prSet presAssocID="{E91DB755-28F1-49BC-A338-A30F3CA4801A}" presName="textRect" presStyleLbl="revTx" presStyleIdx="2" presStyleCnt="6">
        <dgm:presLayoutVars>
          <dgm:chMax val="1"/>
          <dgm:chPref val="1"/>
        </dgm:presLayoutVars>
      </dgm:prSet>
      <dgm:spPr/>
    </dgm:pt>
    <dgm:pt modelId="{66DD2157-2AB9-4846-8D3B-99E7D2309BE1}" type="pres">
      <dgm:prSet presAssocID="{D860D501-B14E-430E-B55D-8DCFA2BF0718}" presName="sibTrans" presStyleCnt="0"/>
      <dgm:spPr/>
    </dgm:pt>
    <dgm:pt modelId="{0773436A-E54D-4013-AC3F-078AC35D9B11}" type="pres">
      <dgm:prSet presAssocID="{17411000-02DD-E542-B412-B12BE5897B2C}" presName="compNode" presStyleCnt="0"/>
      <dgm:spPr/>
    </dgm:pt>
    <dgm:pt modelId="{B6593AC8-3F6D-4D1C-8175-F1FB96E4F0E2}" type="pres">
      <dgm:prSet presAssocID="{17411000-02DD-E542-B412-B12BE5897B2C}" presName="iconBgRect" presStyleLbl="bgShp" presStyleIdx="3" presStyleCnt="6"/>
      <dgm:spPr>
        <a:prstGeom prst="round2DiagRect">
          <a:avLst>
            <a:gd name="adj1" fmla="val 29727"/>
            <a:gd name="adj2" fmla="val 0"/>
          </a:avLst>
        </a:prstGeom>
      </dgm:spPr>
    </dgm:pt>
    <dgm:pt modelId="{0AFE8FB8-664C-4C0A-8E83-7A003479E205}" type="pres">
      <dgm:prSet presAssocID="{17411000-02DD-E542-B412-B12BE5897B2C}"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Chat"/>
        </a:ext>
      </dgm:extLst>
    </dgm:pt>
    <dgm:pt modelId="{E9466BD8-0451-43E8-B452-6E42C83B5402}" type="pres">
      <dgm:prSet presAssocID="{17411000-02DD-E542-B412-B12BE5897B2C}" presName="spaceRect" presStyleCnt="0"/>
      <dgm:spPr/>
    </dgm:pt>
    <dgm:pt modelId="{670A8CA9-E155-49A9-989F-A829FF0A578F}" type="pres">
      <dgm:prSet presAssocID="{17411000-02DD-E542-B412-B12BE5897B2C}" presName="textRect" presStyleLbl="revTx" presStyleIdx="3" presStyleCnt="6" custScaleY="11789">
        <dgm:presLayoutVars>
          <dgm:chMax val="1"/>
          <dgm:chPref val="1"/>
        </dgm:presLayoutVars>
      </dgm:prSet>
      <dgm:spPr/>
    </dgm:pt>
    <dgm:pt modelId="{536C282B-5FC9-C843-9B8A-627FC6603267}" type="pres">
      <dgm:prSet presAssocID="{97E5A33A-4FDF-2C42-AC7A-D11169D5D622}" presName="sibTrans" presStyleCnt="0"/>
      <dgm:spPr/>
    </dgm:pt>
    <dgm:pt modelId="{2C1FDFB5-4671-4E90-82AF-5553A4F285FC}" type="pres">
      <dgm:prSet presAssocID="{F04539DB-C66E-455F-83A2-B28855FC8701}" presName="compNode" presStyleCnt="0"/>
      <dgm:spPr/>
    </dgm:pt>
    <dgm:pt modelId="{1376431B-B641-46A0-BA4D-BEDC84171835}" type="pres">
      <dgm:prSet presAssocID="{F04539DB-C66E-455F-83A2-B28855FC8701}" presName="iconBgRect" presStyleLbl="bgShp" presStyleIdx="4" presStyleCnt="6"/>
      <dgm:spPr>
        <a:prstGeom prst="round2DiagRect">
          <a:avLst>
            <a:gd name="adj1" fmla="val 29727"/>
            <a:gd name="adj2" fmla="val 0"/>
          </a:avLst>
        </a:prstGeom>
      </dgm:spPr>
    </dgm:pt>
    <dgm:pt modelId="{F8CF50EE-D450-4193-A70B-F1C6394A605A}" type="pres">
      <dgm:prSet presAssocID="{F04539DB-C66E-455F-83A2-B28855FC8701}" presName="iconRect" presStyleLbl="node1" presStyleIdx="4" presStyleCnt="6"/>
      <dgm:spPr>
        <a:blipFill>
          <a:blip xmlns:r="http://schemas.openxmlformats.org/officeDocument/2006/relationships" r:embed="rId9">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Thought bubble"/>
        </a:ext>
      </dgm:extLst>
    </dgm:pt>
    <dgm:pt modelId="{19146910-EFB4-4FCD-9611-33DBE25C3A8B}" type="pres">
      <dgm:prSet presAssocID="{F04539DB-C66E-455F-83A2-B28855FC8701}" presName="spaceRect" presStyleCnt="0"/>
      <dgm:spPr/>
    </dgm:pt>
    <dgm:pt modelId="{1AE2A76B-F5F9-4EA0-BEE4-B01E3F6DCD3D}" type="pres">
      <dgm:prSet presAssocID="{F04539DB-C66E-455F-83A2-B28855FC8701}" presName="textRect" presStyleLbl="revTx" presStyleIdx="4" presStyleCnt="6">
        <dgm:presLayoutVars>
          <dgm:chMax val="1"/>
          <dgm:chPref val="1"/>
        </dgm:presLayoutVars>
      </dgm:prSet>
      <dgm:spPr/>
    </dgm:pt>
    <dgm:pt modelId="{12CF0430-3F3E-4140-B124-709C616630C4}" type="pres">
      <dgm:prSet presAssocID="{B1A7FF15-7BAD-4A8C-8F4C-E84FDA6063A0}" presName="sibTrans" presStyleCnt="0"/>
      <dgm:spPr/>
    </dgm:pt>
    <dgm:pt modelId="{84967F23-1542-4789-A417-A01F57A08817}" type="pres">
      <dgm:prSet presAssocID="{A87CF35F-199F-9A4C-8B02-70E52CC6D6D1}" presName="compNode" presStyleCnt="0"/>
      <dgm:spPr/>
    </dgm:pt>
    <dgm:pt modelId="{07AB0048-0856-41FE-BC58-91629D4F8E9A}" type="pres">
      <dgm:prSet presAssocID="{A87CF35F-199F-9A4C-8B02-70E52CC6D6D1}" presName="iconBgRect" presStyleLbl="bgShp" presStyleIdx="5" presStyleCnt="6"/>
      <dgm:spPr>
        <a:prstGeom prst="round2DiagRect">
          <a:avLst>
            <a:gd name="adj1" fmla="val 29727"/>
            <a:gd name="adj2" fmla="val 0"/>
          </a:avLst>
        </a:prstGeom>
      </dgm:spPr>
    </dgm:pt>
    <dgm:pt modelId="{A7AD9E11-7D45-422A-97E6-EDC3F59CD36B}" type="pres">
      <dgm:prSet presAssocID="{A87CF35F-199F-9A4C-8B02-70E52CC6D6D1}" presName="iconRect" presStyleLbl="node1" presStyleIdx="5" presStyleCnt="6"/>
      <dgm:spPr>
        <a:blipFill>
          <a:blip xmlns:r="http://schemas.openxmlformats.org/officeDocument/2006/relationships" r:embed="rId11">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Small paint brush"/>
        </a:ext>
      </dgm:extLst>
    </dgm:pt>
    <dgm:pt modelId="{D5757F42-3B75-4DF1-81EB-BA9B4F50CA4E}" type="pres">
      <dgm:prSet presAssocID="{A87CF35F-199F-9A4C-8B02-70E52CC6D6D1}" presName="spaceRect" presStyleCnt="0"/>
      <dgm:spPr/>
    </dgm:pt>
    <dgm:pt modelId="{34DC9770-3335-4BCD-957F-72AE02E210CB}" type="pres">
      <dgm:prSet presAssocID="{A87CF35F-199F-9A4C-8B02-70E52CC6D6D1}" presName="textRect" presStyleLbl="revTx" presStyleIdx="5" presStyleCnt="6">
        <dgm:presLayoutVars>
          <dgm:chMax val="1"/>
          <dgm:chPref val="1"/>
        </dgm:presLayoutVars>
      </dgm:prSet>
      <dgm:spPr/>
    </dgm:pt>
  </dgm:ptLst>
  <dgm:cxnLst>
    <dgm:cxn modelId="{B96A6009-1006-4E41-8AE2-D5E151392EC1}" srcId="{DCF780BE-4A2C-48E3-8EF3-B2881461C9FD}" destId="{F04539DB-C66E-455F-83A2-B28855FC8701}" srcOrd="4" destOrd="0" parTransId="{778A26D1-C079-46DC-809B-178B782BBE6C}" sibTransId="{B1A7FF15-7BAD-4A8C-8F4C-E84FDA6063A0}"/>
    <dgm:cxn modelId="{7477A70B-F4B6-C04E-926C-05FC2E623556}" type="presOf" srcId="{00C01EA4-A775-4B29-AC9D-DE7C99D40500}" destId="{2C560B86-E250-4C77-BB66-A75DC7B753D3}" srcOrd="0" destOrd="0" presId="urn:microsoft.com/office/officeart/2018/5/layout/IconLeafLabelList"/>
    <dgm:cxn modelId="{EF4E1F20-F38F-4D0E-BA87-D8D8729EEEB8}" srcId="{DCF780BE-4A2C-48E3-8EF3-B2881461C9FD}" destId="{E91DB755-28F1-49BC-A338-A30F3CA4801A}" srcOrd="2" destOrd="0" parTransId="{7D8ECA71-C0C3-46EE-8B0A-BA9AA2A4CA2F}" sibTransId="{D860D501-B14E-430E-B55D-8DCFA2BF0718}"/>
    <dgm:cxn modelId="{4029152A-7818-4235-9A2E-D33C2E915F99}" srcId="{DCF780BE-4A2C-48E3-8EF3-B2881461C9FD}" destId="{00C01EA4-A775-4B29-AC9D-DE7C99D40500}" srcOrd="1" destOrd="0" parTransId="{D3CBCDAD-7D0A-44EC-ADB6-A7FBD10465CC}" sibTransId="{E7A2EDD3-629A-4927-BDBE-98E0B8D23D65}"/>
    <dgm:cxn modelId="{ED0AFC2D-F786-4317-96F4-17B3A5F7039B}" srcId="{DCF780BE-4A2C-48E3-8EF3-B2881461C9FD}" destId="{F883DAA3-A9E0-4F72-81BD-DF6489E89727}" srcOrd="0" destOrd="0" parTransId="{61C6C19A-DC32-40ED-8AE4-314E956ED494}" sibTransId="{2D879B1D-1E3F-4C40-883D-E2029CB321C3}"/>
    <dgm:cxn modelId="{9296E53E-1555-2F4C-9381-663391440BB9}" type="presOf" srcId="{DCF780BE-4A2C-48E3-8EF3-B2881461C9FD}" destId="{B2BFA24B-61CB-4949-BCA7-041A8F166BB4}" srcOrd="0" destOrd="0" presId="urn:microsoft.com/office/officeart/2018/5/layout/IconLeafLabelList"/>
    <dgm:cxn modelId="{AA593053-2F02-1142-8BE2-DCBDA621AD60}" type="presOf" srcId="{A87CF35F-199F-9A4C-8B02-70E52CC6D6D1}" destId="{34DC9770-3335-4BCD-957F-72AE02E210CB}" srcOrd="0" destOrd="0" presId="urn:microsoft.com/office/officeart/2018/5/layout/IconLeafLabelList"/>
    <dgm:cxn modelId="{5EC0FC5B-48CF-8843-8A6D-83CD21BC5E5E}" srcId="{DCF780BE-4A2C-48E3-8EF3-B2881461C9FD}" destId="{17411000-02DD-E542-B412-B12BE5897B2C}" srcOrd="3" destOrd="0" parTransId="{BE0B34B9-8CA0-9C45-A1D6-18F3538D4913}" sibTransId="{97E5A33A-4FDF-2C42-AC7A-D11169D5D622}"/>
    <dgm:cxn modelId="{EFAADE7D-BCA9-0348-8B05-618C4A991AFB}" type="presOf" srcId="{F04539DB-C66E-455F-83A2-B28855FC8701}" destId="{1AE2A76B-F5F9-4EA0-BEE4-B01E3F6DCD3D}" srcOrd="0" destOrd="0" presId="urn:microsoft.com/office/officeart/2018/5/layout/IconLeafLabelList"/>
    <dgm:cxn modelId="{3F191D8E-B8D9-2D4B-B600-578E6F546966}" type="presOf" srcId="{17411000-02DD-E542-B412-B12BE5897B2C}" destId="{670A8CA9-E155-49A9-989F-A829FF0A578F}" srcOrd="0" destOrd="0" presId="urn:microsoft.com/office/officeart/2018/5/layout/IconLeafLabelList"/>
    <dgm:cxn modelId="{E2232EA5-A920-8F41-81CC-B263E8798CDC}" type="presOf" srcId="{F883DAA3-A9E0-4F72-81BD-DF6489E89727}" destId="{4EB301EC-D848-485B-B452-DF8E59645710}" srcOrd="0" destOrd="0" presId="urn:microsoft.com/office/officeart/2018/5/layout/IconLeafLabelList"/>
    <dgm:cxn modelId="{804E61D3-2895-6944-BFDC-418E62640D78}" srcId="{DCF780BE-4A2C-48E3-8EF3-B2881461C9FD}" destId="{A87CF35F-199F-9A4C-8B02-70E52CC6D6D1}" srcOrd="5" destOrd="0" parTransId="{C76AF505-725C-B349-921C-4573C9D5ED0D}" sibTransId="{C369146E-2C25-6B47-AA19-7D27E21856F1}"/>
    <dgm:cxn modelId="{0EB8ACEA-18DB-3040-9A8F-EB5F72E83428}" type="presOf" srcId="{E91DB755-28F1-49BC-A338-A30F3CA4801A}" destId="{6ED62007-562F-413B-BD85-B7F67ED738EC}" srcOrd="0" destOrd="0" presId="urn:microsoft.com/office/officeart/2018/5/layout/IconLeafLabelList"/>
    <dgm:cxn modelId="{AA47680C-AB23-1845-85D8-B368C1FC6E2A}" type="presParOf" srcId="{B2BFA24B-61CB-4949-BCA7-041A8F166BB4}" destId="{2C0B65E3-173E-4622-BC5E-D8EDF5E5462E}" srcOrd="0" destOrd="0" presId="urn:microsoft.com/office/officeart/2018/5/layout/IconLeafLabelList"/>
    <dgm:cxn modelId="{C9D5977E-DDAA-C741-96C7-A5AC85D5DA2C}" type="presParOf" srcId="{2C0B65E3-173E-4622-BC5E-D8EDF5E5462E}" destId="{F4A0BAE6-B084-4D5C-85AF-A4BEAE2FA714}" srcOrd="0" destOrd="0" presId="urn:microsoft.com/office/officeart/2018/5/layout/IconLeafLabelList"/>
    <dgm:cxn modelId="{534A6973-8DA8-5742-8C19-CED65563FA02}" type="presParOf" srcId="{2C0B65E3-173E-4622-BC5E-D8EDF5E5462E}" destId="{7F1052FC-E5C2-40CD-BC9C-031547841ACC}" srcOrd="1" destOrd="0" presId="urn:microsoft.com/office/officeart/2018/5/layout/IconLeafLabelList"/>
    <dgm:cxn modelId="{04133C11-FFFB-1A46-8471-FECA19154BF1}" type="presParOf" srcId="{2C0B65E3-173E-4622-BC5E-D8EDF5E5462E}" destId="{B9AEEFA5-A730-4AF0-AF4E-F230C5C83580}" srcOrd="2" destOrd="0" presId="urn:microsoft.com/office/officeart/2018/5/layout/IconLeafLabelList"/>
    <dgm:cxn modelId="{3C8B505D-EFC6-194C-BDC3-A51FA5658058}" type="presParOf" srcId="{2C0B65E3-173E-4622-BC5E-D8EDF5E5462E}" destId="{4EB301EC-D848-485B-B452-DF8E59645710}" srcOrd="3" destOrd="0" presId="urn:microsoft.com/office/officeart/2018/5/layout/IconLeafLabelList"/>
    <dgm:cxn modelId="{CE8B2F19-5C77-854B-A6C0-4F1B3BDD6160}" type="presParOf" srcId="{B2BFA24B-61CB-4949-BCA7-041A8F166BB4}" destId="{18B6FFB3-E47F-42A2-B6E2-7FBE25C29B6F}" srcOrd="1" destOrd="0" presId="urn:microsoft.com/office/officeart/2018/5/layout/IconLeafLabelList"/>
    <dgm:cxn modelId="{491AF1C2-2A90-244C-AB75-6C4EED9D039E}" type="presParOf" srcId="{B2BFA24B-61CB-4949-BCA7-041A8F166BB4}" destId="{7E8870C9-9A37-4F03-A574-061CF616B88B}" srcOrd="2" destOrd="0" presId="urn:microsoft.com/office/officeart/2018/5/layout/IconLeafLabelList"/>
    <dgm:cxn modelId="{7A949043-6953-2A4D-AA2E-CBDFD36FBC88}" type="presParOf" srcId="{7E8870C9-9A37-4F03-A574-061CF616B88B}" destId="{DE1688F8-F384-492C-934C-D373BDB4CC39}" srcOrd="0" destOrd="0" presId="urn:microsoft.com/office/officeart/2018/5/layout/IconLeafLabelList"/>
    <dgm:cxn modelId="{D09CF8A5-D33F-7448-BB35-1EAAA8F27A61}" type="presParOf" srcId="{7E8870C9-9A37-4F03-A574-061CF616B88B}" destId="{EEE32EB6-1981-47E5-828A-14A1827A078A}" srcOrd="1" destOrd="0" presId="urn:microsoft.com/office/officeart/2018/5/layout/IconLeafLabelList"/>
    <dgm:cxn modelId="{0DEF0A74-C149-7648-AC29-9840776EB0E9}" type="presParOf" srcId="{7E8870C9-9A37-4F03-A574-061CF616B88B}" destId="{EF317C0C-004F-469E-BC27-17676631F977}" srcOrd="2" destOrd="0" presId="urn:microsoft.com/office/officeart/2018/5/layout/IconLeafLabelList"/>
    <dgm:cxn modelId="{F8657D72-E5D7-FF4C-89E2-880CD0FAF5D3}" type="presParOf" srcId="{7E8870C9-9A37-4F03-A574-061CF616B88B}" destId="{2C560B86-E250-4C77-BB66-A75DC7B753D3}" srcOrd="3" destOrd="0" presId="urn:microsoft.com/office/officeart/2018/5/layout/IconLeafLabelList"/>
    <dgm:cxn modelId="{8656D00B-A5EE-494A-BF55-1816828A9350}" type="presParOf" srcId="{B2BFA24B-61CB-4949-BCA7-041A8F166BB4}" destId="{E354A736-2975-4729-9136-66BB68A3A909}" srcOrd="3" destOrd="0" presId="urn:microsoft.com/office/officeart/2018/5/layout/IconLeafLabelList"/>
    <dgm:cxn modelId="{0B5B0238-87EF-CB43-A9D5-D43CD259D7C4}" type="presParOf" srcId="{B2BFA24B-61CB-4949-BCA7-041A8F166BB4}" destId="{7D1A0AE3-B569-4C13-9EE0-FB79F688885F}" srcOrd="4" destOrd="0" presId="urn:microsoft.com/office/officeart/2018/5/layout/IconLeafLabelList"/>
    <dgm:cxn modelId="{11407FFE-A81E-2046-A294-4F4F0DEA9C0B}" type="presParOf" srcId="{7D1A0AE3-B569-4C13-9EE0-FB79F688885F}" destId="{15659DB3-AC8F-4B5E-B818-03E6C87DBC26}" srcOrd="0" destOrd="0" presId="urn:microsoft.com/office/officeart/2018/5/layout/IconLeafLabelList"/>
    <dgm:cxn modelId="{55B0FEEC-55FC-B44A-B157-D75CBCEC7999}" type="presParOf" srcId="{7D1A0AE3-B569-4C13-9EE0-FB79F688885F}" destId="{7AA69313-2E7A-4E2E-A0F1-5CA0B824AC5F}" srcOrd="1" destOrd="0" presId="urn:microsoft.com/office/officeart/2018/5/layout/IconLeafLabelList"/>
    <dgm:cxn modelId="{1BC74A89-C811-5A4D-96F7-F44291F1CDC8}" type="presParOf" srcId="{7D1A0AE3-B569-4C13-9EE0-FB79F688885F}" destId="{42153E95-A7CA-419E-97C0-8764E7BFF48C}" srcOrd="2" destOrd="0" presId="urn:microsoft.com/office/officeart/2018/5/layout/IconLeafLabelList"/>
    <dgm:cxn modelId="{F55576A1-0D03-6F49-B8F9-D39485430BCE}" type="presParOf" srcId="{7D1A0AE3-B569-4C13-9EE0-FB79F688885F}" destId="{6ED62007-562F-413B-BD85-B7F67ED738EC}" srcOrd="3" destOrd="0" presId="urn:microsoft.com/office/officeart/2018/5/layout/IconLeafLabelList"/>
    <dgm:cxn modelId="{48139F46-01BE-7D4B-9C67-47DE028896A5}" type="presParOf" srcId="{B2BFA24B-61CB-4949-BCA7-041A8F166BB4}" destId="{66DD2157-2AB9-4846-8D3B-99E7D2309BE1}" srcOrd="5" destOrd="0" presId="urn:microsoft.com/office/officeart/2018/5/layout/IconLeafLabelList"/>
    <dgm:cxn modelId="{E52FF37B-2D36-0E4F-AF40-37A2C60BA29A}" type="presParOf" srcId="{B2BFA24B-61CB-4949-BCA7-041A8F166BB4}" destId="{0773436A-E54D-4013-AC3F-078AC35D9B11}" srcOrd="6" destOrd="0" presId="urn:microsoft.com/office/officeart/2018/5/layout/IconLeafLabelList"/>
    <dgm:cxn modelId="{718166ED-3E73-0740-B714-FCE16714DA2D}" type="presParOf" srcId="{0773436A-E54D-4013-AC3F-078AC35D9B11}" destId="{B6593AC8-3F6D-4D1C-8175-F1FB96E4F0E2}" srcOrd="0" destOrd="0" presId="urn:microsoft.com/office/officeart/2018/5/layout/IconLeafLabelList"/>
    <dgm:cxn modelId="{8C8947C7-225E-1649-B6FC-5984A8166C89}" type="presParOf" srcId="{0773436A-E54D-4013-AC3F-078AC35D9B11}" destId="{0AFE8FB8-664C-4C0A-8E83-7A003479E205}" srcOrd="1" destOrd="0" presId="urn:microsoft.com/office/officeart/2018/5/layout/IconLeafLabelList"/>
    <dgm:cxn modelId="{3BC7EE96-55BD-AC4D-AEB2-C897C99B7860}" type="presParOf" srcId="{0773436A-E54D-4013-AC3F-078AC35D9B11}" destId="{E9466BD8-0451-43E8-B452-6E42C83B5402}" srcOrd="2" destOrd="0" presId="urn:microsoft.com/office/officeart/2018/5/layout/IconLeafLabelList"/>
    <dgm:cxn modelId="{4D153E21-F93E-4B42-8ADD-B82A352BDB5A}" type="presParOf" srcId="{0773436A-E54D-4013-AC3F-078AC35D9B11}" destId="{670A8CA9-E155-49A9-989F-A829FF0A578F}" srcOrd="3" destOrd="0" presId="urn:microsoft.com/office/officeart/2018/5/layout/IconLeafLabelList"/>
    <dgm:cxn modelId="{A9C4A35D-FF0C-E444-A6C5-1B626D44C1A3}" type="presParOf" srcId="{B2BFA24B-61CB-4949-BCA7-041A8F166BB4}" destId="{536C282B-5FC9-C843-9B8A-627FC6603267}" srcOrd="7" destOrd="0" presId="urn:microsoft.com/office/officeart/2018/5/layout/IconLeafLabelList"/>
    <dgm:cxn modelId="{3236A081-004B-6D4D-993E-A65378533860}" type="presParOf" srcId="{B2BFA24B-61CB-4949-BCA7-041A8F166BB4}" destId="{2C1FDFB5-4671-4E90-82AF-5553A4F285FC}" srcOrd="8" destOrd="0" presId="urn:microsoft.com/office/officeart/2018/5/layout/IconLeafLabelList"/>
    <dgm:cxn modelId="{D295FDC8-7B1A-4142-8349-87428A1180DA}" type="presParOf" srcId="{2C1FDFB5-4671-4E90-82AF-5553A4F285FC}" destId="{1376431B-B641-46A0-BA4D-BEDC84171835}" srcOrd="0" destOrd="0" presId="urn:microsoft.com/office/officeart/2018/5/layout/IconLeafLabelList"/>
    <dgm:cxn modelId="{D7270E13-D1BE-434C-B7C1-488900B13F40}" type="presParOf" srcId="{2C1FDFB5-4671-4E90-82AF-5553A4F285FC}" destId="{F8CF50EE-D450-4193-A70B-F1C6394A605A}" srcOrd="1" destOrd="0" presId="urn:microsoft.com/office/officeart/2018/5/layout/IconLeafLabelList"/>
    <dgm:cxn modelId="{24B829DE-7F31-064A-B775-C317D1D22F55}" type="presParOf" srcId="{2C1FDFB5-4671-4E90-82AF-5553A4F285FC}" destId="{19146910-EFB4-4FCD-9611-33DBE25C3A8B}" srcOrd="2" destOrd="0" presId="urn:microsoft.com/office/officeart/2018/5/layout/IconLeafLabelList"/>
    <dgm:cxn modelId="{854F02A6-928E-E048-9221-3DE7F44CE26B}" type="presParOf" srcId="{2C1FDFB5-4671-4E90-82AF-5553A4F285FC}" destId="{1AE2A76B-F5F9-4EA0-BEE4-B01E3F6DCD3D}" srcOrd="3" destOrd="0" presId="urn:microsoft.com/office/officeart/2018/5/layout/IconLeafLabelList"/>
    <dgm:cxn modelId="{0CBC7D28-9C79-6444-B254-B5D916A2EE9F}" type="presParOf" srcId="{B2BFA24B-61CB-4949-BCA7-041A8F166BB4}" destId="{12CF0430-3F3E-4140-B124-709C616630C4}" srcOrd="9" destOrd="0" presId="urn:microsoft.com/office/officeart/2018/5/layout/IconLeafLabelList"/>
    <dgm:cxn modelId="{A5FAA65E-F446-0540-AEA4-5324879BF53D}" type="presParOf" srcId="{B2BFA24B-61CB-4949-BCA7-041A8F166BB4}" destId="{84967F23-1542-4789-A417-A01F57A08817}" srcOrd="10" destOrd="0" presId="urn:microsoft.com/office/officeart/2018/5/layout/IconLeafLabelList"/>
    <dgm:cxn modelId="{9A00721D-E0D0-A94C-897D-07F818FD9F89}" type="presParOf" srcId="{84967F23-1542-4789-A417-A01F57A08817}" destId="{07AB0048-0856-41FE-BC58-91629D4F8E9A}" srcOrd="0" destOrd="0" presId="urn:microsoft.com/office/officeart/2018/5/layout/IconLeafLabelList"/>
    <dgm:cxn modelId="{D3350E9C-5819-484C-9A09-13160176C01E}" type="presParOf" srcId="{84967F23-1542-4789-A417-A01F57A08817}" destId="{A7AD9E11-7D45-422A-97E6-EDC3F59CD36B}" srcOrd="1" destOrd="0" presId="urn:microsoft.com/office/officeart/2018/5/layout/IconLeafLabelList"/>
    <dgm:cxn modelId="{7D50D143-AC94-7D40-81E8-A2E85F59C113}" type="presParOf" srcId="{84967F23-1542-4789-A417-A01F57A08817}" destId="{D5757F42-3B75-4DF1-81EB-BA9B4F50CA4E}" srcOrd="2" destOrd="0" presId="urn:microsoft.com/office/officeart/2018/5/layout/IconLeafLabelList"/>
    <dgm:cxn modelId="{66443694-DD01-1A46-AD37-B6ED5A6F3477}" type="presParOf" srcId="{84967F23-1542-4789-A417-A01F57A08817}" destId="{34DC9770-3335-4BCD-957F-72AE02E210CB}" srcOrd="3" destOrd="0" presId="urn:microsoft.com/office/officeart/2018/5/layout/IconLeaf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336DD7E-D4D2-4D13-915C-9AD5A2BE84CB}" type="doc">
      <dgm:prSet loTypeId="urn:microsoft.com/office/officeart/2008/layout/LinedList" loCatId="list" qsTypeId="urn:microsoft.com/office/officeart/2005/8/quickstyle/simple1" qsCatId="simple" csTypeId="urn:microsoft.com/office/officeart/2005/8/colors/colorful1" csCatId="colorful" phldr="1"/>
      <dgm:spPr/>
      <dgm:t>
        <a:bodyPr/>
        <a:lstStyle/>
        <a:p>
          <a:endParaRPr lang="en-US"/>
        </a:p>
      </dgm:t>
    </dgm:pt>
    <dgm:pt modelId="{97EAF898-A8CD-497E-8F3E-7B0BDD67A5CC}">
      <dgm:prSet/>
      <dgm:spPr/>
      <dgm:t>
        <a:bodyPr/>
        <a:lstStyle/>
        <a:p>
          <a:r>
            <a:rPr lang="it-IT" dirty="0"/>
            <a:t>Usare un oggetto per avviare una discussione</a:t>
          </a:r>
          <a:endParaRPr lang="en-US" dirty="0"/>
        </a:p>
      </dgm:t>
    </dgm:pt>
    <dgm:pt modelId="{900E18F0-350D-46CC-BB5D-809B0F1EC51A}" type="parTrans" cxnId="{2BEAE554-CD9B-461B-94F1-B65A3DD84709}">
      <dgm:prSet/>
      <dgm:spPr/>
      <dgm:t>
        <a:bodyPr/>
        <a:lstStyle/>
        <a:p>
          <a:endParaRPr lang="en-US"/>
        </a:p>
      </dgm:t>
    </dgm:pt>
    <dgm:pt modelId="{5CA56047-2A8B-431D-B3E2-C281F9EA7022}" type="sibTrans" cxnId="{2BEAE554-CD9B-461B-94F1-B65A3DD84709}">
      <dgm:prSet/>
      <dgm:spPr/>
      <dgm:t>
        <a:bodyPr/>
        <a:lstStyle/>
        <a:p>
          <a:endParaRPr lang="en-US"/>
        </a:p>
      </dgm:t>
    </dgm:pt>
    <dgm:pt modelId="{ED11758A-7E04-4669-A59E-4F1D5A9CD237}">
      <dgm:prSet/>
      <dgm:spPr/>
      <dgm:t>
        <a:bodyPr/>
        <a:lstStyle/>
        <a:p>
          <a:r>
            <a:rPr lang="it-IT" dirty="0"/>
            <a:t>Incoraggiare i partecipanti a pensare, valutare e immaginare</a:t>
          </a:r>
          <a:endParaRPr lang="en-US" dirty="0"/>
        </a:p>
      </dgm:t>
    </dgm:pt>
    <dgm:pt modelId="{DB4752D4-9C49-4607-8F89-3BD5AF2A9039}" type="parTrans" cxnId="{00B7A6B8-66D4-4170-94EF-70D9E139F4DA}">
      <dgm:prSet/>
      <dgm:spPr/>
      <dgm:t>
        <a:bodyPr/>
        <a:lstStyle/>
        <a:p>
          <a:endParaRPr lang="en-US"/>
        </a:p>
      </dgm:t>
    </dgm:pt>
    <dgm:pt modelId="{DBD9E955-82D8-49F5-8BC3-AC07B70B5177}" type="sibTrans" cxnId="{00B7A6B8-66D4-4170-94EF-70D9E139F4DA}">
      <dgm:prSet/>
      <dgm:spPr/>
      <dgm:t>
        <a:bodyPr/>
        <a:lstStyle/>
        <a:p>
          <a:endParaRPr lang="en-US"/>
        </a:p>
      </dgm:t>
    </dgm:pt>
    <dgm:pt modelId="{38ED7543-53CB-46ED-8442-23D3ADA0871E}">
      <dgm:prSet/>
      <dgm:spPr/>
      <dgm:t>
        <a:bodyPr/>
        <a:lstStyle/>
        <a:p>
          <a:r>
            <a:rPr lang="it-IT" dirty="0"/>
            <a:t>Collegare oggetti museali utilizzando oggetti che si possono trovare in casa (</a:t>
          </a:r>
          <a:r>
            <a:rPr lang="it-IT" dirty="0" err="1"/>
            <a:t>realia</a:t>
          </a:r>
          <a:r>
            <a:rPr lang="it-IT" dirty="0"/>
            <a:t>)</a:t>
          </a:r>
          <a:endParaRPr lang="en-US" dirty="0"/>
        </a:p>
      </dgm:t>
    </dgm:pt>
    <dgm:pt modelId="{C3C70F8F-AF64-4EB1-B4D5-1695B58E43D8}" type="parTrans" cxnId="{63357435-1B08-4E07-80DE-0DD23E9F6593}">
      <dgm:prSet/>
      <dgm:spPr/>
      <dgm:t>
        <a:bodyPr/>
        <a:lstStyle/>
        <a:p>
          <a:endParaRPr lang="en-US"/>
        </a:p>
      </dgm:t>
    </dgm:pt>
    <dgm:pt modelId="{3C0F9768-B349-4798-BE28-7033DB9591A5}" type="sibTrans" cxnId="{63357435-1B08-4E07-80DE-0DD23E9F6593}">
      <dgm:prSet/>
      <dgm:spPr/>
      <dgm:t>
        <a:bodyPr/>
        <a:lstStyle/>
        <a:p>
          <a:endParaRPr lang="en-US"/>
        </a:p>
      </dgm:t>
    </dgm:pt>
    <dgm:pt modelId="{3DE37961-6171-4470-9637-7142E5A6AD57}">
      <dgm:prSet/>
      <dgm:spPr/>
      <dgm:t>
        <a:bodyPr/>
        <a:lstStyle/>
        <a:p>
          <a:r>
            <a:rPr lang="it-IT" dirty="0"/>
            <a:t>Utilizzare oggetti per lo sviluppo del concetto (per esempio uvetta / frutta secca)</a:t>
          </a:r>
          <a:endParaRPr lang="en-US" dirty="0"/>
        </a:p>
      </dgm:t>
    </dgm:pt>
    <dgm:pt modelId="{9CB4349B-4F27-41A5-80ED-90BA5F6E5039}" type="parTrans" cxnId="{D809ADEF-5B6C-4A70-ABCF-DC44FECF871D}">
      <dgm:prSet/>
      <dgm:spPr/>
      <dgm:t>
        <a:bodyPr/>
        <a:lstStyle/>
        <a:p>
          <a:endParaRPr lang="en-US"/>
        </a:p>
      </dgm:t>
    </dgm:pt>
    <dgm:pt modelId="{9A9B43E4-488A-4978-886E-5541FE0160D8}" type="sibTrans" cxnId="{D809ADEF-5B6C-4A70-ABCF-DC44FECF871D}">
      <dgm:prSet/>
      <dgm:spPr/>
      <dgm:t>
        <a:bodyPr/>
        <a:lstStyle/>
        <a:p>
          <a:endParaRPr lang="en-US"/>
        </a:p>
      </dgm:t>
    </dgm:pt>
    <dgm:pt modelId="{10B8FDE9-F223-4615-A97C-520D24BF0432}">
      <dgm:prSet/>
      <dgm:spPr/>
      <dgm:t>
        <a:bodyPr/>
        <a:lstStyle/>
        <a:p>
          <a:r>
            <a:rPr lang="it-IT" dirty="0"/>
            <a:t>Attingere dal familiare al non familiare</a:t>
          </a:r>
          <a:endParaRPr lang="en-US" dirty="0"/>
        </a:p>
      </dgm:t>
    </dgm:pt>
    <dgm:pt modelId="{4DC7EFF8-CD13-412E-A0C3-1AA9EB439ED9}" type="parTrans" cxnId="{03BC532D-E7C4-4387-A661-FAF74DA2A3A6}">
      <dgm:prSet/>
      <dgm:spPr/>
      <dgm:t>
        <a:bodyPr/>
        <a:lstStyle/>
        <a:p>
          <a:endParaRPr lang="en-US"/>
        </a:p>
      </dgm:t>
    </dgm:pt>
    <dgm:pt modelId="{29C0AD4E-DD23-4BF9-B863-89AE47DCFD0A}" type="sibTrans" cxnId="{03BC532D-E7C4-4387-A661-FAF74DA2A3A6}">
      <dgm:prSet/>
      <dgm:spPr/>
      <dgm:t>
        <a:bodyPr/>
        <a:lstStyle/>
        <a:p>
          <a:endParaRPr lang="en-US"/>
        </a:p>
      </dgm:t>
    </dgm:pt>
    <dgm:pt modelId="{58A81D6D-D925-4619-B8CE-585AE9EE0585}">
      <dgm:prSet/>
      <dgm:spPr/>
      <dgm:t>
        <a:bodyPr/>
        <a:lstStyle/>
        <a:p>
          <a:r>
            <a:rPr lang="it-IT" noProof="0" dirty="0"/>
            <a:t>Incoraggiare i partecipanti a condividere le proprie idee in un “ambiente sicuro”</a:t>
          </a:r>
        </a:p>
      </dgm:t>
    </dgm:pt>
    <dgm:pt modelId="{8D7207CB-8F8B-46E7-A598-EF5988664C9E}" type="parTrans" cxnId="{F7A079E1-32B3-4189-AE36-86F7CA2227BD}">
      <dgm:prSet/>
      <dgm:spPr/>
      <dgm:t>
        <a:bodyPr/>
        <a:lstStyle/>
        <a:p>
          <a:endParaRPr lang="en-US"/>
        </a:p>
      </dgm:t>
    </dgm:pt>
    <dgm:pt modelId="{EF4355A7-76A2-4053-8B2E-59403FCD501C}" type="sibTrans" cxnId="{F7A079E1-32B3-4189-AE36-86F7CA2227BD}">
      <dgm:prSet/>
      <dgm:spPr/>
      <dgm:t>
        <a:bodyPr/>
        <a:lstStyle/>
        <a:p>
          <a:endParaRPr lang="en-US"/>
        </a:p>
      </dgm:t>
    </dgm:pt>
    <dgm:pt modelId="{FAF55889-3D11-1440-B6E0-FE0673C5B755}">
      <dgm:prSet/>
      <dgm:spPr/>
      <dgm:t>
        <a:bodyPr/>
        <a:lstStyle/>
        <a:p>
          <a:r>
            <a:rPr lang="it-IT" dirty="0"/>
            <a:t>Usare oggetti per descrivere, speculare e valutare</a:t>
          </a:r>
          <a:endParaRPr lang="en-GB" dirty="0"/>
        </a:p>
      </dgm:t>
    </dgm:pt>
    <dgm:pt modelId="{C59F69B2-B1AF-2C40-A846-5D896CFDD716}" type="parTrans" cxnId="{44C1642E-44A1-214B-9D84-EB168D2731F4}">
      <dgm:prSet/>
      <dgm:spPr/>
      <dgm:t>
        <a:bodyPr/>
        <a:lstStyle/>
        <a:p>
          <a:endParaRPr lang="it-IT"/>
        </a:p>
      </dgm:t>
    </dgm:pt>
    <dgm:pt modelId="{9BFE0A23-151F-E548-A214-2F68CC82E3D1}" type="sibTrans" cxnId="{44C1642E-44A1-214B-9D84-EB168D2731F4}">
      <dgm:prSet/>
      <dgm:spPr/>
      <dgm:t>
        <a:bodyPr/>
        <a:lstStyle/>
        <a:p>
          <a:endParaRPr lang="it-IT"/>
        </a:p>
      </dgm:t>
    </dgm:pt>
    <dgm:pt modelId="{4F936FD8-2440-9843-BB37-60DE293D2E69}" type="pres">
      <dgm:prSet presAssocID="{1336DD7E-D4D2-4D13-915C-9AD5A2BE84CB}" presName="vert0" presStyleCnt="0">
        <dgm:presLayoutVars>
          <dgm:dir/>
          <dgm:animOne val="branch"/>
          <dgm:animLvl val="lvl"/>
        </dgm:presLayoutVars>
      </dgm:prSet>
      <dgm:spPr/>
    </dgm:pt>
    <dgm:pt modelId="{A7D80FB0-0287-9C4B-B9FB-73DBA99EF20F}" type="pres">
      <dgm:prSet presAssocID="{97EAF898-A8CD-497E-8F3E-7B0BDD67A5CC}" presName="thickLine" presStyleLbl="alignNode1" presStyleIdx="0" presStyleCnt="7"/>
      <dgm:spPr/>
    </dgm:pt>
    <dgm:pt modelId="{74F174D8-7CA9-9446-B6D5-C4694DA5DD07}" type="pres">
      <dgm:prSet presAssocID="{97EAF898-A8CD-497E-8F3E-7B0BDD67A5CC}" presName="horz1" presStyleCnt="0"/>
      <dgm:spPr/>
    </dgm:pt>
    <dgm:pt modelId="{B337ACD0-2C83-0C49-B2AF-3D43BD5E8989}" type="pres">
      <dgm:prSet presAssocID="{97EAF898-A8CD-497E-8F3E-7B0BDD67A5CC}" presName="tx1" presStyleLbl="revTx" presStyleIdx="0" presStyleCnt="7"/>
      <dgm:spPr/>
    </dgm:pt>
    <dgm:pt modelId="{DDBEDE05-2E4F-7A48-A198-8E28A38CBF7E}" type="pres">
      <dgm:prSet presAssocID="{97EAF898-A8CD-497E-8F3E-7B0BDD67A5CC}" presName="vert1" presStyleCnt="0"/>
      <dgm:spPr/>
    </dgm:pt>
    <dgm:pt modelId="{1206DA41-6AF2-BE47-B470-17F7919A2A9C}" type="pres">
      <dgm:prSet presAssocID="{FAF55889-3D11-1440-B6E0-FE0673C5B755}" presName="thickLine" presStyleLbl="alignNode1" presStyleIdx="1" presStyleCnt="7"/>
      <dgm:spPr/>
    </dgm:pt>
    <dgm:pt modelId="{1BE6949A-6256-5E4B-ABB7-28756C4911EB}" type="pres">
      <dgm:prSet presAssocID="{FAF55889-3D11-1440-B6E0-FE0673C5B755}" presName="horz1" presStyleCnt="0"/>
      <dgm:spPr/>
    </dgm:pt>
    <dgm:pt modelId="{3A4C0B5C-9ED5-AB44-8EB9-3AFBB2F7A34B}" type="pres">
      <dgm:prSet presAssocID="{FAF55889-3D11-1440-B6E0-FE0673C5B755}" presName="tx1" presStyleLbl="revTx" presStyleIdx="1" presStyleCnt="7"/>
      <dgm:spPr/>
    </dgm:pt>
    <dgm:pt modelId="{A4AA5F7C-B856-4F4D-BB98-75724D4A55FE}" type="pres">
      <dgm:prSet presAssocID="{FAF55889-3D11-1440-B6E0-FE0673C5B755}" presName="vert1" presStyleCnt="0"/>
      <dgm:spPr/>
    </dgm:pt>
    <dgm:pt modelId="{AFBA9858-51A4-E64F-88DB-7E0175B22E70}" type="pres">
      <dgm:prSet presAssocID="{ED11758A-7E04-4669-A59E-4F1D5A9CD237}" presName="thickLine" presStyleLbl="alignNode1" presStyleIdx="2" presStyleCnt="7"/>
      <dgm:spPr/>
    </dgm:pt>
    <dgm:pt modelId="{1A19A08B-5267-434F-8575-A22B29AFF255}" type="pres">
      <dgm:prSet presAssocID="{ED11758A-7E04-4669-A59E-4F1D5A9CD237}" presName="horz1" presStyleCnt="0"/>
      <dgm:spPr/>
    </dgm:pt>
    <dgm:pt modelId="{424CC342-47C0-6041-8AE0-0DC82147D526}" type="pres">
      <dgm:prSet presAssocID="{ED11758A-7E04-4669-A59E-4F1D5A9CD237}" presName="tx1" presStyleLbl="revTx" presStyleIdx="2" presStyleCnt="7"/>
      <dgm:spPr/>
    </dgm:pt>
    <dgm:pt modelId="{BCBCD14D-4B76-7542-AE04-A385F702D470}" type="pres">
      <dgm:prSet presAssocID="{ED11758A-7E04-4669-A59E-4F1D5A9CD237}" presName="vert1" presStyleCnt="0"/>
      <dgm:spPr/>
    </dgm:pt>
    <dgm:pt modelId="{1ABDBE1D-0325-CE41-BD46-B4DE312B1FB4}" type="pres">
      <dgm:prSet presAssocID="{38ED7543-53CB-46ED-8442-23D3ADA0871E}" presName="thickLine" presStyleLbl="alignNode1" presStyleIdx="3" presStyleCnt="7"/>
      <dgm:spPr/>
    </dgm:pt>
    <dgm:pt modelId="{C185E869-5EEC-F147-9E7F-73838D9ADB95}" type="pres">
      <dgm:prSet presAssocID="{38ED7543-53CB-46ED-8442-23D3ADA0871E}" presName="horz1" presStyleCnt="0"/>
      <dgm:spPr/>
    </dgm:pt>
    <dgm:pt modelId="{06AD53D5-BEC2-F946-A355-1776D4DD2C89}" type="pres">
      <dgm:prSet presAssocID="{38ED7543-53CB-46ED-8442-23D3ADA0871E}" presName="tx1" presStyleLbl="revTx" presStyleIdx="3" presStyleCnt="7"/>
      <dgm:spPr/>
    </dgm:pt>
    <dgm:pt modelId="{8043192D-D9F0-B448-9109-457841399725}" type="pres">
      <dgm:prSet presAssocID="{38ED7543-53CB-46ED-8442-23D3ADA0871E}" presName="vert1" presStyleCnt="0"/>
      <dgm:spPr/>
    </dgm:pt>
    <dgm:pt modelId="{443E861E-8F1A-FB4D-8A18-E44F2588431A}" type="pres">
      <dgm:prSet presAssocID="{3DE37961-6171-4470-9637-7142E5A6AD57}" presName="thickLine" presStyleLbl="alignNode1" presStyleIdx="4" presStyleCnt="7"/>
      <dgm:spPr/>
    </dgm:pt>
    <dgm:pt modelId="{E709F294-C130-344B-A567-377510BE9E3A}" type="pres">
      <dgm:prSet presAssocID="{3DE37961-6171-4470-9637-7142E5A6AD57}" presName="horz1" presStyleCnt="0"/>
      <dgm:spPr/>
    </dgm:pt>
    <dgm:pt modelId="{BA59CFC6-D8F8-5D4F-8C8E-8C1B59D001B1}" type="pres">
      <dgm:prSet presAssocID="{3DE37961-6171-4470-9637-7142E5A6AD57}" presName="tx1" presStyleLbl="revTx" presStyleIdx="4" presStyleCnt="7"/>
      <dgm:spPr/>
    </dgm:pt>
    <dgm:pt modelId="{4A952282-3095-7147-B833-2152E5E8E913}" type="pres">
      <dgm:prSet presAssocID="{3DE37961-6171-4470-9637-7142E5A6AD57}" presName="vert1" presStyleCnt="0"/>
      <dgm:spPr/>
    </dgm:pt>
    <dgm:pt modelId="{C3DF4F05-C727-4447-A989-06BC5B4EF71B}" type="pres">
      <dgm:prSet presAssocID="{10B8FDE9-F223-4615-A97C-520D24BF0432}" presName="thickLine" presStyleLbl="alignNode1" presStyleIdx="5" presStyleCnt="7"/>
      <dgm:spPr/>
    </dgm:pt>
    <dgm:pt modelId="{70C69367-09F7-5A47-B3A6-BD2E1B7D8362}" type="pres">
      <dgm:prSet presAssocID="{10B8FDE9-F223-4615-A97C-520D24BF0432}" presName="horz1" presStyleCnt="0"/>
      <dgm:spPr/>
    </dgm:pt>
    <dgm:pt modelId="{68D51A3B-7D8D-E54B-9384-F197E9713B87}" type="pres">
      <dgm:prSet presAssocID="{10B8FDE9-F223-4615-A97C-520D24BF0432}" presName="tx1" presStyleLbl="revTx" presStyleIdx="5" presStyleCnt="7"/>
      <dgm:spPr/>
    </dgm:pt>
    <dgm:pt modelId="{DA8B235A-49F4-0F4E-B5EF-C7501EA8B2BC}" type="pres">
      <dgm:prSet presAssocID="{10B8FDE9-F223-4615-A97C-520D24BF0432}" presName="vert1" presStyleCnt="0"/>
      <dgm:spPr/>
    </dgm:pt>
    <dgm:pt modelId="{CFCE4ED8-F1A3-2242-90CF-D276B044AE43}" type="pres">
      <dgm:prSet presAssocID="{58A81D6D-D925-4619-B8CE-585AE9EE0585}" presName="thickLine" presStyleLbl="alignNode1" presStyleIdx="6" presStyleCnt="7"/>
      <dgm:spPr/>
    </dgm:pt>
    <dgm:pt modelId="{CEA9F3BA-F5C0-D640-AEF4-49ABD4868036}" type="pres">
      <dgm:prSet presAssocID="{58A81D6D-D925-4619-B8CE-585AE9EE0585}" presName="horz1" presStyleCnt="0"/>
      <dgm:spPr/>
    </dgm:pt>
    <dgm:pt modelId="{EE78BCE0-128A-5345-BB3E-ED614BDE8FA2}" type="pres">
      <dgm:prSet presAssocID="{58A81D6D-D925-4619-B8CE-585AE9EE0585}" presName="tx1" presStyleLbl="revTx" presStyleIdx="6" presStyleCnt="7"/>
      <dgm:spPr/>
    </dgm:pt>
    <dgm:pt modelId="{FF1DDF5D-4705-E741-B1F1-B72C5B7D7BD2}" type="pres">
      <dgm:prSet presAssocID="{58A81D6D-D925-4619-B8CE-585AE9EE0585}" presName="vert1" presStyleCnt="0"/>
      <dgm:spPr/>
    </dgm:pt>
  </dgm:ptLst>
  <dgm:cxnLst>
    <dgm:cxn modelId="{34371818-F6B2-C045-94FD-9E14598733E3}" type="presOf" srcId="{ED11758A-7E04-4669-A59E-4F1D5A9CD237}" destId="{424CC342-47C0-6041-8AE0-0DC82147D526}" srcOrd="0" destOrd="0" presId="urn:microsoft.com/office/officeart/2008/layout/LinedList"/>
    <dgm:cxn modelId="{E4F88423-34EF-174F-A24E-3EFB961AACEB}" type="presOf" srcId="{1336DD7E-D4D2-4D13-915C-9AD5A2BE84CB}" destId="{4F936FD8-2440-9843-BB37-60DE293D2E69}" srcOrd="0" destOrd="0" presId="urn:microsoft.com/office/officeart/2008/layout/LinedList"/>
    <dgm:cxn modelId="{03BC532D-E7C4-4387-A661-FAF74DA2A3A6}" srcId="{1336DD7E-D4D2-4D13-915C-9AD5A2BE84CB}" destId="{10B8FDE9-F223-4615-A97C-520D24BF0432}" srcOrd="5" destOrd="0" parTransId="{4DC7EFF8-CD13-412E-A0C3-1AA9EB439ED9}" sibTransId="{29C0AD4E-DD23-4BF9-B863-89AE47DCFD0A}"/>
    <dgm:cxn modelId="{44C1642E-44A1-214B-9D84-EB168D2731F4}" srcId="{1336DD7E-D4D2-4D13-915C-9AD5A2BE84CB}" destId="{FAF55889-3D11-1440-B6E0-FE0673C5B755}" srcOrd="1" destOrd="0" parTransId="{C59F69B2-B1AF-2C40-A846-5D896CFDD716}" sibTransId="{9BFE0A23-151F-E548-A214-2F68CC82E3D1}"/>
    <dgm:cxn modelId="{63357435-1B08-4E07-80DE-0DD23E9F6593}" srcId="{1336DD7E-D4D2-4D13-915C-9AD5A2BE84CB}" destId="{38ED7543-53CB-46ED-8442-23D3ADA0871E}" srcOrd="3" destOrd="0" parTransId="{C3C70F8F-AF64-4EB1-B4D5-1695B58E43D8}" sibTransId="{3C0F9768-B349-4798-BE28-7033DB9591A5}"/>
    <dgm:cxn modelId="{E8023141-E305-4941-9FF6-A19805CC4645}" type="presOf" srcId="{FAF55889-3D11-1440-B6E0-FE0673C5B755}" destId="{3A4C0B5C-9ED5-AB44-8EB9-3AFBB2F7A34B}" srcOrd="0" destOrd="0" presId="urn:microsoft.com/office/officeart/2008/layout/LinedList"/>
    <dgm:cxn modelId="{E833774D-F968-4F4B-9B5D-4AF6F11CD25C}" type="presOf" srcId="{58A81D6D-D925-4619-B8CE-585AE9EE0585}" destId="{EE78BCE0-128A-5345-BB3E-ED614BDE8FA2}" srcOrd="0" destOrd="0" presId="urn:microsoft.com/office/officeart/2008/layout/LinedList"/>
    <dgm:cxn modelId="{2BEAE554-CD9B-461B-94F1-B65A3DD84709}" srcId="{1336DD7E-D4D2-4D13-915C-9AD5A2BE84CB}" destId="{97EAF898-A8CD-497E-8F3E-7B0BDD67A5CC}" srcOrd="0" destOrd="0" parTransId="{900E18F0-350D-46CC-BB5D-809B0F1EC51A}" sibTransId="{5CA56047-2A8B-431D-B3E2-C281F9EA7022}"/>
    <dgm:cxn modelId="{E9B91EB8-52EC-C54E-BB18-B99DA9717B5B}" type="presOf" srcId="{38ED7543-53CB-46ED-8442-23D3ADA0871E}" destId="{06AD53D5-BEC2-F946-A355-1776D4DD2C89}" srcOrd="0" destOrd="0" presId="urn:microsoft.com/office/officeart/2008/layout/LinedList"/>
    <dgm:cxn modelId="{00B7A6B8-66D4-4170-94EF-70D9E139F4DA}" srcId="{1336DD7E-D4D2-4D13-915C-9AD5A2BE84CB}" destId="{ED11758A-7E04-4669-A59E-4F1D5A9CD237}" srcOrd="2" destOrd="0" parTransId="{DB4752D4-9C49-4607-8F89-3BD5AF2A9039}" sibTransId="{DBD9E955-82D8-49F5-8BC3-AC07B70B5177}"/>
    <dgm:cxn modelId="{26F68DB9-193E-CA45-A65B-E407D9D2D068}" type="presOf" srcId="{10B8FDE9-F223-4615-A97C-520D24BF0432}" destId="{68D51A3B-7D8D-E54B-9384-F197E9713B87}" srcOrd="0" destOrd="0" presId="urn:microsoft.com/office/officeart/2008/layout/LinedList"/>
    <dgm:cxn modelId="{F7A079E1-32B3-4189-AE36-86F7CA2227BD}" srcId="{1336DD7E-D4D2-4D13-915C-9AD5A2BE84CB}" destId="{58A81D6D-D925-4619-B8CE-585AE9EE0585}" srcOrd="6" destOrd="0" parTransId="{8D7207CB-8F8B-46E7-A598-EF5988664C9E}" sibTransId="{EF4355A7-76A2-4053-8B2E-59403FCD501C}"/>
    <dgm:cxn modelId="{C5F766EE-A18E-E24B-82E6-819F56454473}" type="presOf" srcId="{3DE37961-6171-4470-9637-7142E5A6AD57}" destId="{BA59CFC6-D8F8-5D4F-8C8E-8C1B59D001B1}" srcOrd="0" destOrd="0" presId="urn:microsoft.com/office/officeart/2008/layout/LinedList"/>
    <dgm:cxn modelId="{D809ADEF-5B6C-4A70-ABCF-DC44FECF871D}" srcId="{1336DD7E-D4D2-4D13-915C-9AD5A2BE84CB}" destId="{3DE37961-6171-4470-9637-7142E5A6AD57}" srcOrd="4" destOrd="0" parTransId="{9CB4349B-4F27-41A5-80ED-90BA5F6E5039}" sibTransId="{9A9B43E4-488A-4978-886E-5541FE0160D8}"/>
    <dgm:cxn modelId="{C8A48BFC-6B29-9A40-A6AD-FDF853047A14}" type="presOf" srcId="{97EAF898-A8CD-497E-8F3E-7B0BDD67A5CC}" destId="{B337ACD0-2C83-0C49-B2AF-3D43BD5E8989}" srcOrd="0" destOrd="0" presId="urn:microsoft.com/office/officeart/2008/layout/LinedList"/>
    <dgm:cxn modelId="{AFA5F4EC-07FE-7A4E-AAF8-0D5040063F32}" type="presParOf" srcId="{4F936FD8-2440-9843-BB37-60DE293D2E69}" destId="{A7D80FB0-0287-9C4B-B9FB-73DBA99EF20F}" srcOrd="0" destOrd="0" presId="urn:microsoft.com/office/officeart/2008/layout/LinedList"/>
    <dgm:cxn modelId="{63C42FF5-4339-C84C-B649-06903DD99117}" type="presParOf" srcId="{4F936FD8-2440-9843-BB37-60DE293D2E69}" destId="{74F174D8-7CA9-9446-B6D5-C4694DA5DD07}" srcOrd="1" destOrd="0" presId="urn:microsoft.com/office/officeart/2008/layout/LinedList"/>
    <dgm:cxn modelId="{97C51C2B-4EEB-EE46-9EA9-751186313E81}" type="presParOf" srcId="{74F174D8-7CA9-9446-B6D5-C4694DA5DD07}" destId="{B337ACD0-2C83-0C49-B2AF-3D43BD5E8989}" srcOrd="0" destOrd="0" presId="urn:microsoft.com/office/officeart/2008/layout/LinedList"/>
    <dgm:cxn modelId="{55B1529D-C27A-314C-BDFB-8F37899413AF}" type="presParOf" srcId="{74F174D8-7CA9-9446-B6D5-C4694DA5DD07}" destId="{DDBEDE05-2E4F-7A48-A198-8E28A38CBF7E}" srcOrd="1" destOrd="0" presId="urn:microsoft.com/office/officeart/2008/layout/LinedList"/>
    <dgm:cxn modelId="{BD45278A-4BC6-CD45-8737-C7C77BDDBA2F}" type="presParOf" srcId="{4F936FD8-2440-9843-BB37-60DE293D2E69}" destId="{1206DA41-6AF2-BE47-B470-17F7919A2A9C}" srcOrd="2" destOrd="0" presId="urn:microsoft.com/office/officeart/2008/layout/LinedList"/>
    <dgm:cxn modelId="{5D28DE01-4F4B-0F4D-99C6-2CFA38C923D4}" type="presParOf" srcId="{4F936FD8-2440-9843-BB37-60DE293D2E69}" destId="{1BE6949A-6256-5E4B-ABB7-28756C4911EB}" srcOrd="3" destOrd="0" presId="urn:microsoft.com/office/officeart/2008/layout/LinedList"/>
    <dgm:cxn modelId="{A51EDA59-E276-2545-B68D-2781EB5EFA41}" type="presParOf" srcId="{1BE6949A-6256-5E4B-ABB7-28756C4911EB}" destId="{3A4C0B5C-9ED5-AB44-8EB9-3AFBB2F7A34B}" srcOrd="0" destOrd="0" presId="urn:microsoft.com/office/officeart/2008/layout/LinedList"/>
    <dgm:cxn modelId="{0461467D-F5F5-6C4F-89D1-26AA9DADC1D4}" type="presParOf" srcId="{1BE6949A-6256-5E4B-ABB7-28756C4911EB}" destId="{A4AA5F7C-B856-4F4D-BB98-75724D4A55FE}" srcOrd="1" destOrd="0" presId="urn:microsoft.com/office/officeart/2008/layout/LinedList"/>
    <dgm:cxn modelId="{BDAB11F8-C190-B748-8F4E-BE22E5F44F05}" type="presParOf" srcId="{4F936FD8-2440-9843-BB37-60DE293D2E69}" destId="{AFBA9858-51A4-E64F-88DB-7E0175B22E70}" srcOrd="4" destOrd="0" presId="urn:microsoft.com/office/officeart/2008/layout/LinedList"/>
    <dgm:cxn modelId="{9B69712B-357D-E34B-851E-97A9F747B397}" type="presParOf" srcId="{4F936FD8-2440-9843-BB37-60DE293D2E69}" destId="{1A19A08B-5267-434F-8575-A22B29AFF255}" srcOrd="5" destOrd="0" presId="urn:microsoft.com/office/officeart/2008/layout/LinedList"/>
    <dgm:cxn modelId="{06180AED-6B37-874E-91B1-9188C355D41B}" type="presParOf" srcId="{1A19A08B-5267-434F-8575-A22B29AFF255}" destId="{424CC342-47C0-6041-8AE0-0DC82147D526}" srcOrd="0" destOrd="0" presId="urn:microsoft.com/office/officeart/2008/layout/LinedList"/>
    <dgm:cxn modelId="{42ED3FD3-1310-C048-A668-E3F4780E81CF}" type="presParOf" srcId="{1A19A08B-5267-434F-8575-A22B29AFF255}" destId="{BCBCD14D-4B76-7542-AE04-A385F702D470}" srcOrd="1" destOrd="0" presId="urn:microsoft.com/office/officeart/2008/layout/LinedList"/>
    <dgm:cxn modelId="{CADADCB7-229D-7E42-9856-33441718BA89}" type="presParOf" srcId="{4F936FD8-2440-9843-BB37-60DE293D2E69}" destId="{1ABDBE1D-0325-CE41-BD46-B4DE312B1FB4}" srcOrd="6" destOrd="0" presId="urn:microsoft.com/office/officeart/2008/layout/LinedList"/>
    <dgm:cxn modelId="{E2254643-006A-C640-B236-FDADE08C8104}" type="presParOf" srcId="{4F936FD8-2440-9843-BB37-60DE293D2E69}" destId="{C185E869-5EEC-F147-9E7F-73838D9ADB95}" srcOrd="7" destOrd="0" presId="urn:microsoft.com/office/officeart/2008/layout/LinedList"/>
    <dgm:cxn modelId="{D405BB08-0AEA-CB4D-BA79-3C6F209B0562}" type="presParOf" srcId="{C185E869-5EEC-F147-9E7F-73838D9ADB95}" destId="{06AD53D5-BEC2-F946-A355-1776D4DD2C89}" srcOrd="0" destOrd="0" presId="urn:microsoft.com/office/officeart/2008/layout/LinedList"/>
    <dgm:cxn modelId="{1C62871B-8001-EC4B-8F95-F40E2B75E025}" type="presParOf" srcId="{C185E869-5EEC-F147-9E7F-73838D9ADB95}" destId="{8043192D-D9F0-B448-9109-457841399725}" srcOrd="1" destOrd="0" presId="urn:microsoft.com/office/officeart/2008/layout/LinedList"/>
    <dgm:cxn modelId="{3A04A4A6-48D7-C246-A6D3-0F28B4B57C0F}" type="presParOf" srcId="{4F936FD8-2440-9843-BB37-60DE293D2E69}" destId="{443E861E-8F1A-FB4D-8A18-E44F2588431A}" srcOrd="8" destOrd="0" presId="urn:microsoft.com/office/officeart/2008/layout/LinedList"/>
    <dgm:cxn modelId="{6C99837A-9B1B-9240-9500-8D8D8A2C4A4C}" type="presParOf" srcId="{4F936FD8-2440-9843-BB37-60DE293D2E69}" destId="{E709F294-C130-344B-A567-377510BE9E3A}" srcOrd="9" destOrd="0" presId="urn:microsoft.com/office/officeart/2008/layout/LinedList"/>
    <dgm:cxn modelId="{BE997AEA-3F6B-3F42-B54E-3336799D2EFE}" type="presParOf" srcId="{E709F294-C130-344B-A567-377510BE9E3A}" destId="{BA59CFC6-D8F8-5D4F-8C8E-8C1B59D001B1}" srcOrd="0" destOrd="0" presId="urn:microsoft.com/office/officeart/2008/layout/LinedList"/>
    <dgm:cxn modelId="{B1D35002-7AC4-FD4A-8250-A78D61149ABB}" type="presParOf" srcId="{E709F294-C130-344B-A567-377510BE9E3A}" destId="{4A952282-3095-7147-B833-2152E5E8E913}" srcOrd="1" destOrd="0" presId="urn:microsoft.com/office/officeart/2008/layout/LinedList"/>
    <dgm:cxn modelId="{87416660-9C07-A245-A490-7A7FC9B830B6}" type="presParOf" srcId="{4F936FD8-2440-9843-BB37-60DE293D2E69}" destId="{C3DF4F05-C727-4447-A989-06BC5B4EF71B}" srcOrd="10" destOrd="0" presId="urn:microsoft.com/office/officeart/2008/layout/LinedList"/>
    <dgm:cxn modelId="{195CB46B-5D35-B148-A186-423EB48B9581}" type="presParOf" srcId="{4F936FD8-2440-9843-BB37-60DE293D2E69}" destId="{70C69367-09F7-5A47-B3A6-BD2E1B7D8362}" srcOrd="11" destOrd="0" presId="urn:microsoft.com/office/officeart/2008/layout/LinedList"/>
    <dgm:cxn modelId="{04CD3397-6B9D-9141-AC34-CA648E6A2092}" type="presParOf" srcId="{70C69367-09F7-5A47-B3A6-BD2E1B7D8362}" destId="{68D51A3B-7D8D-E54B-9384-F197E9713B87}" srcOrd="0" destOrd="0" presId="urn:microsoft.com/office/officeart/2008/layout/LinedList"/>
    <dgm:cxn modelId="{73527561-B26B-9248-9308-67BF8CB1DAF0}" type="presParOf" srcId="{70C69367-09F7-5A47-B3A6-BD2E1B7D8362}" destId="{DA8B235A-49F4-0F4E-B5EF-C7501EA8B2BC}" srcOrd="1" destOrd="0" presId="urn:microsoft.com/office/officeart/2008/layout/LinedList"/>
    <dgm:cxn modelId="{B5A24DAB-FB9A-3B40-AB51-BF563A65B90C}" type="presParOf" srcId="{4F936FD8-2440-9843-BB37-60DE293D2E69}" destId="{CFCE4ED8-F1A3-2242-90CF-D276B044AE43}" srcOrd="12" destOrd="0" presId="urn:microsoft.com/office/officeart/2008/layout/LinedList"/>
    <dgm:cxn modelId="{AE4E7AC0-80DA-EE40-9246-00787701A815}" type="presParOf" srcId="{4F936FD8-2440-9843-BB37-60DE293D2E69}" destId="{CEA9F3BA-F5C0-D640-AEF4-49ABD4868036}" srcOrd="13" destOrd="0" presId="urn:microsoft.com/office/officeart/2008/layout/LinedList"/>
    <dgm:cxn modelId="{375039CF-BE63-5645-8C9C-AD467875BBDB}" type="presParOf" srcId="{CEA9F3BA-F5C0-D640-AEF4-49ABD4868036}" destId="{EE78BCE0-128A-5345-BB3E-ED614BDE8FA2}" srcOrd="0" destOrd="0" presId="urn:microsoft.com/office/officeart/2008/layout/LinedList"/>
    <dgm:cxn modelId="{B3B041C9-30A8-C747-8F9F-244A3D1FA7E0}" type="presParOf" srcId="{CEA9F3BA-F5C0-D640-AEF4-49ABD4868036}" destId="{FF1DDF5D-4705-E741-B1F1-B72C5B7D7BD2}"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B3076D-23B2-41E9-97BF-5371EA35333F}">
      <dsp:nvSpPr>
        <dsp:cNvPr id="0" name=""/>
        <dsp:cNvSpPr/>
      </dsp:nvSpPr>
      <dsp:spPr>
        <a:xfrm>
          <a:off x="1182819" y="0"/>
          <a:ext cx="1267128" cy="1220031"/>
        </a:xfrm>
        <a:prstGeom prst="rect">
          <a:avLst/>
        </a:prstGeom>
        <a:blipFill>
          <a:blip xmlns:r="http://schemas.openxmlformats.org/officeDocument/2006/relationships" r:embed="rId1">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E6A3410-9ACB-42FD-BB49-4B415FC89A7A}">
      <dsp:nvSpPr>
        <dsp:cNvPr id="0" name=""/>
        <dsp:cNvSpPr/>
      </dsp:nvSpPr>
      <dsp:spPr>
        <a:xfrm>
          <a:off x="6200" y="1454712"/>
          <a:ext cx="3620367" cy="5228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466850">
            <a:lnSpc>
              <a:spcPct val="100000"/>
            </a:lnSpc>
            <a:spcBef>
              <a:spcPct val="0"/>
            </a:spcBef>
            <a:spcAft>
              <a:spcPct val="35000"/>
            </a:spcAft>
            <a:buNone/>
            <a:defRPr b="1"/>
          </a:pPr>
          <a:r>
            <a:rPr lang="it-IT" sz="3300" kern="1200" noProof="0" dirty="0"/>
            <a:t>Obiettivi didattici</a:t>
          </a:r>
        </a:p>
      </dsp:txBody>
      <dsp:txXfrm>
        <a:off x="6200" y="1454712"/>
        <a:ext cx="3620367" cy="522870"/>
      </dsp:txXfrm>
    </dsp:sp>
    <dsp:sp modelId="{F8B5DEC6-6D29-4E12-8A46-98A17D337490}">
      <dsp:nvSpPr>
        <dsp:cNvPr id="0" name=""/>
        <dsp:cNvSpPr/>
      </dsp:nvSpPr>
      <dsp:spPr>
        <a:xfrm>
          <a:off x="6200" y="2086737"/>
          <a:ext cx="3620367" cy="35816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100000"/>
            </a:lnSpc>
            <a:spcBef>
              <a:spcPct val="0"/>
            </a:spcBef>
            <a:spcAft>
              <a:spcPct val="35000"/>
            </a:spcAft>
            <a:buNone/>
          </a:pPr>
          <a:r>
            <a:rPr lang="it-IT" sz="1700" kern="1200" noProof="0" dirty="0"/>
            <a:t>Che cos'è OBL?</a:t>
          </a:r>
        </a:p>
        <a:p>
          <a:pPr marL="0" lvl="0" indent="0" algn="ctr" defTabSz="755650">
            <a:lnSpc>
              <a:spcPct val="100000"/>
            </a:lnSpc>
            <a:spcBef>
              <a:spcPct val="0"/>
            </a:spcBef>
            <a:spcAft>
              <a:spcPct val="35000"/>
            </a:spcAft>
            <a:buNone/>
          </a:pPr>
          <a:r>
            <a:rPr lang="it-IT" sz="1700" kern="1200" noProof="0" dirty="0"/>
            <a:t> Capire come usare l’OBL </a:t>
          </a:r>
          <a:br>
            <a:rPr lang="it-IT" sz="1700" kern="1200" noProof="0" dirty="0"/>
          </a:br>
          <a:r>
            <a:rPr lang="it-IT" sz="1700" kern="1200" noProof="0" dirty="0"/>
            <a:t>con gli studenti online e in classe</a:t>
          </a:r>
        </a:p>
        <a:p>
          <a:pPr marL="0" lvl="0" indent="0" algn="ctr" defTabSz="755650">
            <a:lnSpc>
              <a:spcPct val="100000"/>
            </a:lnSpc>
            <a:spcBef>
              <a:spcPct val="0"/>
            </a:spcBef>
            <a:spcAft>
              <a:spcPct val="35000"/>
            </a:spcAft>
            <a:buNone/>
          </a:pPr>
          <a:r>
            <a:rPr lang="it-IT" sz="1700" kern="1200" noProof="0" dirty="0"/>
            <a:t>Domande da porre quando </a:t>
          </a:r>
          <a:br>
            <a:rPr lang="it-IT" sz="1700" kern="1200" noProof="0" dirty="0"/>
          </a:br>
          <a:r>
            <a:rPr lang="it-IT" sz="1700" kern="1200" noProof="0" dirty="0"/>
            <a:t>si lavora con l’OBL online e in classe</a:t>
          </a:r>
        </a:p>
        <a:p>
          <a:pPr marL="0" lvl="0" indent="0" algn="ctr" defTabSz="755650">
            <a:lnSpc>
              <a:spcPct val="100000"/>
            </a:lnSpc>
            <a:spcBef>
              <a:spcPct val="0"/>
            </a:spcBef>
            <a:spcAft>
              <a:spcPct val="35000"/>
            </a:spcAft>
            <a:buNone/>
          </a:pPr>
          <a:r>
            <a:rPr lang="it-IT" sz="1700" kern="1200" noProof="0" dirty="0"/>
            <a:t>Pensare in modo creativo e critico </a:t>
          </a:r>
          <a:br>
            <a:rPr lang="it-IT" sz="1700" kern="1200" noProof="0" dirty="0"/>
          </a:br>
          <a:r>
            <a:rPr lang="it-IT" sz="1700" kern="1200" noProof="0" dirty="0"/>
            <a:t>all'uso degli oggetti in classe</a:t>
          </a:r>
        </a:p>
        <a:p>
          <a:pPr marL="0" lvl="0" indent="0" algn="ctr" defTabSz="755650">
            <a:lnSpc>
              <a:spcPct val="100000"/>
            </a:lnSpc>
            <a:spcBef>
              <a:spcPct val="0"/>
            </a:spcBef>
            <a:spcAft>
              <a:spcPct val="35000"/>
            </a:spcAft>
            <a:buNone/>
          </a:pPr>
          <a:r>
            <a:rPr lang="it-IT" sz="1700" kern="1200" noProof="0" dirty="0"/>
            <a:t>Analizza i diversi modi di insegnare attraverso gli oggetti </a:t>
          </a:r>
        </a:p>
        <a:p>
          <a:pPr marL="0" lvl="0" indent="0" algn="ctr" defTabSz="755650">
            <a:lnSpc>
              <a:spcPct val="100000"/>
            </a:lnSpc>
            <a:spcBef>
              <a:spcPct val="0"/>
            </a:spcBef>
            <a:spcAft>
              <a:spcPct val="35000"/>
            </a:spcAft>
            <a:buNone/>
          </a:pPr>
          <a:r>
            <a:rPr lang="it-IT" sz="1700" kern="1200" noProof="0" dirty="0"/>
            <a:t>Utilizzare l’OBL per l'insegnamento interdisciplinare e interdisciplinare.</a:t>
          </a:r>
        </a:p>
        <a:p>
          <a:pPr marL="0" lvl="0" indent="0" algn="ctr" defTabSz="755650">
            <a:lnSpc>
              <a:spcPct val="100000"/>
            </a:lnSpc>
            <a:spcBef>
              <a:spcPct val="0"/>
            </a:spcBef>
            <a:spcAft>
              <a:spcPct val="35000"/>
            </a:spcAft>
            <a:buNone/>
          </a:pPr>
          <a:r>
            <a:rPr lang="it-IT" sz="1700" kern="1200" noProof="0" dirty="0"/>
            <a:t> </a:t>
          </a:r>
        </a:p>
      </dsp:txBody>
      <dsp:txXfrm>
        <a:off x="6200" y="2086737"/>
        <a:ext cx="3620367" cy="3581650"/>
      </dsp:txXfrm>
    </dsp:sp>
    <dsp:sp modelId="{814D5C38-235D-4D0C-8661-8CCF1094F4EF}">
      <dsp:nvSpPr>
        <dsp:cNvPr id="0" name=""/>
        <dsp:cNvSpPr/>
      </dsp:nvSpPr>
      <dsp:spPr>
        <a:xfrm>
          <a:off x="5436751" y="0"/>
          <a:ext cx="1267128" cy="1220031"/>
        </a:xfrm>
        <a:prstGeom prst="rect">
          <a:avLst/>
        </a:prstGeom>
        <a:blipFill>
          <a:blip xmlns:r="http://schemas.openxmlformats.org/officeDocument/2006/relationships"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88BD1D2-6BEE-40D1-A2FC-9A3AC6E965E5}">
      <dsp:nvSpPr>
        <dsp:cNvPr id="0" name=""/>
        <dsp:cNvSpPr/>
      </dsp:nvSpPr>
      <dsp:spPr>
        <a:xfrm>
          <a:off x="4260132" y="1454712"/>
          <a:ext cx="3620367" cy="5228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466850">
            <a:lnSpc>
              <a:spcPct val="100000"/>
            </a:lnSpc>
            <a:spcBef>
              <a:spcPct val="0"/>
            </a:spcBef>
            <a:spcAft>
              <a:spcPct val="35000"/>
            </a:spcAft>
            <a:buNone/>
            <a:defRPr b="1"/>
          </a:pPr>
          <a:r>
            <a:rPr lang="it-IT" sz="3300" kern="1200" noProof="0" dirty="0"/>
            <a:t>Risultati attesi</a:t>
          </a:r>
        </a:p>
      </dsp:txBody>
      <dsp:txXfrm>
        <a:off x="4260132" y="1454712"/>
        <a:ext cx="3620367" cy="522870"/>
      </dsp:txXfrm>
    </dsp:sp>
    <dsp:sp modelId="{41325BDF-D827-49F6-8652-D6E1F548646C}">
      <dsp:nvSpPr>
        <dsp:cNvPr id="0" name=""/>
        <dsp:cNvSpPr/>
      </dsp:nvSpPr>
      <dsp:spPr>
        <a:xfrm>
          <a:off x="4260132" y="2086737"/>
          <a:ext cx="3620367" cy="35816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100000"/>
            </a:lnSpc>
            <a:spcBef>
              <a:spcPct val="0"/>
            </a:spcBef>
            <a:spcAft>
              <a:spcPct val="35000"/>
            </a:spcAft>
            <a:buNone/>
          </a:pPr>
          <a:r>
            <a:rPr lang="it-IT" sz="1700" kern="1200" noProof="0" dirty="0"/>
            <a:t>Saper descrivere le caratteristiche </a:t>
          </a:r>
          <a:br>
            <a:rPr lang="it-IT" sz="1700" kern="1200" noProof="0" dirty="0"/>
          </a:br>
          <a:r>
            <a:rPr lang="it-IT" sz="1700" kern="1200" noProof="0" dirty="0"/>
            <a:t>chiave dell’OBL per l’utilizzarlo nell'apprendimento museale </a:t>
          </a:r>
        </a:p>
        <a:p>
          <a:pPr marL="0" lvl="0" indent="0" algn="ctr" defTabSz="755650">
            <a:lnSpc>
              <a:spcPct val="100000"/>
            </a:lnSpc>
            <a:spcBef>
              <a:spcPct val="0"/>
            </a:spcBef>
            <a:spcAft>
              <a:spcPct val="35000"/>
            </a:spcAft>
            <a:buNone/>
          </a:pPr>
          <a:r>
            <a:rPr lang="it-IT" sz="1700" kern="1200" noProof="0" dirty="0"/>
            <a:t>Applicare queste conoscenze per utilizzare l’OBL con gli studenti </a:t>
          </a:r>
          <a:br>
            <a:rPr lang="it-IT" sz="1700" kern="1200" noProof="0" dirty="0"/>
          </a:br>
          <a:r>
            <a:rPr lang="it-IT" sz="1700" kern="1200" noProof="0" dirty="0"/>
            <a:t>sia in classe / online </a:t>
          </a:r>
        </a:p>
        <a:p>
          <a:pPr marL="0" lvl="0" indent="0" algn="ctr" defTabSz="755650">
            <a:lnSpc>
              <a:spcPct val="100000"/>
            </a:lnSpc>
            <a:spcBef>
              <a:spcPct val="0"/>
            </a:spcBef>
            <a:spcAft>
              <a:spcPct val="35000"/>
            </a:spcAft>
            <a:buNone/>
          </a:pPr>
          <a:r>
            <a:rPr lang="it-IT" sz="1700" kern="1200" noProof="0" dirty="0"/>
            <a:t>Capire quando e come applicare le diverse tecniche / acquisire </a:t>
          </a:r>
          <a:br>
            <a:rPr lang="it-IT" sz="1700" kern="1200" noProof="0" dirty="0"/>
          </a:br>
          <a:r>
            <a:rPr lang="it-IT" sz="1700" kern="1200" noProof="0" dirty="0"/>
            <a:t>la capacità di utilizzare l’OBL online </a:t>
          </a:r>
        </a:p>
      </dsp:txBody>
      <dsp:txXfrm>
        <a:off x="4260132" y="2086737"/>
        <a:ext cx="3620367" cy="358165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8340E2-9703-A34C-8DBA-8475DCF786BF}">
      <dsp:nvSpPr>
        <dsp:cNvPr id="0" name=""/>
        <dsp:cNvSpPr/>
      </dsp:nvSpPr>
      <dsp:spPr>
        <a:xfrm>
          <a:off x="0" y="2125"/>
          <a:ext cx="7886700"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F18D3D2-1B81-8A4C-B5CD-B332255CD95C}">
      <dsp:nvSpPr>
        <dsp:cNvPr id="0" name=""/>
        <dsp:cNvSpPr/>
      </dsp:nvSpPr>
      <dsp:spPr>
        <a:xfrm>
          <a:off x="0" y="2125"/>
          <a:ext cx="7886700" cy="7247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730" tIns="125730" rIns="125730" bIns="125730" numCol="1" spcCol="1270" anchor="t" anchorCtr="0">
          <a:noAutofit/>
        </a:bodyPr>
        <a:lstStyle/>
        <a:p>
          <a:pPr marL="0" lvl="0" indent="0" algn="l" defTabSz="1466850">
            <a:lnSpc>
              <a:spcPct val="90000"/>
            </a:lnSpc>
            <a:spcBef>
              <a:spcPct val="0"/>
            </a:spcBef>
            <a:spcAft>
              <a:spcPct val="35000"/>
            </a:spcAft>
            <a:buNone/>
          </a:pPr>
          <a:r>
            <a:rPr lang="it-IT" sz="3300" kern="1200" noProof="0" dirty="0"/>
            <a:t>Conoscenza</a:t>
          </a:r>
        </a:p>
      </dsp:txBody>
      <dsp:txXfrm>
        <a:off x="0" y="2125"/>
        <a:ext cx="7886700" cy="724715"/>
      </dsp:txXfrm>
    </dsp:sp>
    <dsp:sp modelId="{06DAD176-BEF7-004A-AAD0-B834347232DB}">
      <dsp:nvSpPr>
        <dsp:cNvPr id="0" name=""/>
        <dsp:cNvSpPr/>
      </dsp:nvSpPr>
      <dsp:spPr>
        <a:xfrm>
          <a:off x="0" y="726840"/>
          <a:ext cx="7886700"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D1FC609-8D69-9C46-9C7B-BA9E4DE44824}">
      <dsp:nvSpPr>
        <dsp:cNvPr id="0" name=""/>
        <dsp:cNvSpPr/>
      </dsp:nvSpPr>
      <dsp:spPr>
        <a:xfrm>
          <a:off x="0" y="726840"/>
          <a:ext cx="7886700" cy="7247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730" tIns="125730" rIns="125730" bIns="125730" numCol="1" spcCol="1270" anchor="t" anchorCtr="0">
          <a:noAutofit/>
        </a:bodyPr>
        <a:lstStyle/>
        <a:p>
          <a:pPr marL="0" lvl="0" indent="0" algn="l" defTabSz="1466850">
            <a:lnSpc>
              <a:spcPct val="90000"/>
            </a:lnSpc>
            <a:spcBef>
              <a:spcPct val="0"/>
            </a:spcBef>
            <a:spcAft>
              <a:spcPct val="35000"/>
            </a:spcAft>
            <a:buNone/>
          </a:pPr>
          <a:r>
            <a:rPr lang="it-IT" sz="3300" kern="1200" noProof="0" dirty="0"/>
            <a:t>Comprensione</a:t>
          </a:r>
        </a:p>
      </dsp:txBody>
      <dsp:txXfrm>
        <a:off x="0" y="726840"/>
        <a:ext cx="7886700" cy="724715"/>
      </dsp:txXfrm>
    </dsp:sp>
    <dsp:sp modelId="{7607857F-7676-E64D-BEA3-8CCFF484F615}">
      <dsp:nvSpPr>
        <dsp:cNvPr id="0" name=""/>
        <dsp:cNvSpPr/>
      </dsp:nvSpPr>
      <dsp:spPr>
        <a:xfrm>
          <a:off x="0" y="1451556"/>
          <a:ext cx="7886700"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B04564D-B031-2148-A2AF-CCE4A59E69D3}">
      <dsp:nvSpPr>
        <dsp:cNvPr id="0" name=""/>
        <dsp:cNvSpPr/>
      </dsp:nvSpPr>
      <dsp:spPr>
        <a:xfrm>
          <a:off x="0" y="1451556"/>
          <a:ext cx="7886700" cy="7247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730" tIns="125730" rIns="125730" bIns="125730" numCol="1" spcCol="1270" anchor="t" anchorCtr="0">
          <a:noAutofit/>
        </a:bodyPr>
        <a:lstStyle/>
        <a:p>
          <a:pPr marL="0" lvl="0" indent="0" algn="l" defTabSz="1466850">
            <a:lnSpc>
              <a:spcPct val="90000"/>
            </a:lnSpc>
            <a:spcBef>
              <a:spcPct val="0"/>
            </a:spcBef>
            <a:spcAft>
              <a:spcPct val="35000"/>
            </a:spcAft>
            <a:buNone/>
          </a:pPr>
          <a:r>
            <a:rPr lang="it-IT" sz="3300" kern="1200" noProof="0" dirty="0"/>
            <a:t>Applicazione</a:t>
          </a:r>
        </a:p>
      </dsp:txBody>
      <dsp:txXfrm>
        <a:off x="0" y="1451556"/>
        <a:ext cx="7886700" cy="724715"/>
      </dsp:txXfrm>
    </dsp:sp>
    <dsp:sp modelId="{E28E1ECA-CD27-4041-A5B7-F2CC63020B4E}">
      <dsp:nvSpPr>
        <dsp:cNvPr id="0" name=""/>
        <dsp:cNvSpPr/>
      </dsp:nvSpPr>
      <dsp:spPr>
        <a:xfrm>
          <a:off x="0" y="2176271"/>
          <a:ext cx="7886700"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C3FAE69-03BF-694D-990C-186DE0796038}">
      <dsp:nvSpPr>
        <dsp:cNvPr id="0" name=""/>
        <dsp:cNvSpPr/>
      </dsp:nvSpPr>
      <dsp:spPr>
        <a:xfrm>
          <a:off x="0" y="2176271"/>
          <a:ext cx="7886700" cy="7247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730" tIns="125730" rIns="125730" bIns="125730" numCol="1" spcCol="1270" anchor="t" anchorCtr="0">
          <a:noAutofit/>
        </a:bodyPr>
        <a:lstStyle/>
        <a:p>
          <a:pPr marL="0" lvl="0" indent="0" algn="l" defTabSz="1466850">
            <a:lnSpc>
              <a:spcPct val="90000"/>
            </a:lnSpc>
            <a:spcBef>
              <a:spcPct val="0"/>
            </a:spcBef>
            <a:spcAft>
              <a:spcPct val="35000"/>
            </a:spcAft>
            <a:buNone/>
          </a:pPr>
          <a:r>
            <a:rPr lang="it-IT" sz="3300" kern="1200" noProof="0" dirty="0"/>
            <a:t>Analisi</a:t>
          </a:r>
          <a:r>
            <a:rPr lang="en-US" sz="3300" kern="1200" dirty="0"/>
            <a:t> </a:t>
          </a:r>
        </a:p>
      </dsp:txBody>
      <dsp:txXfrm>
        <a:off x="0" y="2176271"/>
        <a:ext cx="7886700" cy="724715"/>
      </dsp:txXfrm>
    </dsp:sp>
    <dsp:sp modelId="{69DE499A-819B-CD4A-8A70-BBDB78624D6C}">
      <dsp:nvSpPr>
        <dsp:cNvPr id="0" name=""/>
        <dsp:cNvSpPr/>
      </dsp:nvSpPr>
      <dsp:spPr>
        <a:xfrm>
          <a:off x="0" y="2900987"/>
          <a:ext cx="7886700" cy="0"/>
        </a:xfrm>
        <a:prstGeom prst="line">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5E0A882-99B6-A043-9916-0EB8DC8AE9BE}">
      <dsp:nvSpPr>
        <dsp:cNvPr id="0" name=""/>
        <dsp:cNvSpPr/>
      </dsp:nvSpPr>
      <dsp:spPr>
        <a:xfrm>
          <a:off x="0" y="2900987"/>
          <a:ext cx="7886700" cy="7247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730" tIns="125730" rIns="125730" bIns="125730" numCol="1" spcCol="1270" anchor="t" anchorCtr="0">
          <a:noAutofit/>
        </a:bodyPr>
        <a:lstStyle/>
        <a:p>
          <a:pPr marL="0" lvl="0" indent="0" algn="l" defTabSz="1466850">
            <a:lnSpc>
              <a:spcPct val="90000"/>
            </a:lnSpc>
            <a:spcBef>
              <a:spcPct val="0"/>
            </a:spcBef>
            <a:spcAft>
              <a:spcPct val="35000"/>
            </a:spcAft>
            <a:buNone/>
          </a:pPr>
          <a:r>
            <a:rPr lang="it-IT" sz="3300" kern="1200" noProof="0" dirty="0"/>
            <a:t>Sintesi</a:t>
          </a:r>
          <a:r>
            <a:rPr lang="en-US" sz="3300" kern="1200" dirty="0"/>
            <a:t> </a:t>
          </a:r>
        </a:p>
      </dsp:txBody>
      <dsp:txXfrm>
        <a:off x="0" y="2900987"/>
        <a:ext cx="7886700" cy="724715"/>
      </dsp:txXfrm>
    </dsp:sp>
    <dsp:sp modelId="{1315F30D-E30B-D14C-8A0B-652BF19F13E1}">
      <dsp:nvSpPr>
        <dsp:cNvPr id="0" name=""/>
        <dsp:cNvSpPr/>
      </dsp:nvSpPr>
      <dsp:spPr>
        <a:xfrm>
          <a:off x="0" y="3625703"/>
          <a:ext cx="7886700"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D076E48-316C-AA4D-9A36-266D42295F80}">
      <dsp:nvSpPr>
        <dsp:cNvPr id="0" name=""/>
        <dsp:cNvSpPr/>
      </dsp:nvSpPr>
      <dsp:spPr>
        <a:xfrm>
          <a:off x="0" y="3625703"/>
          <a:ext cx="7886700" cy="7247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730" tIns="125730" rIns="125730" bIns="125730" numCol="1" spcCol="1270" anchor="t" anchorCtr="0">
          <a:noAutofit/>
        </a:bodyPr>
        <a:lstStyle/>
        <a:p>
          <a:pPr marL="0" lvl="0" indent="0" algn="l" defTabSz="1466850">
            <a:lnSpc>
              <a:spcPct val="90000"/>
            </a:lnSpc>
            <a:spcBef>
              <a:spcPct val="0"/>
            </a:spcBef>
            <a:spcAft>
              <a:spcPct val="35000"/>
            </a:spcAft>
            <a:buNone/>
          </a:pPr>
          <a:r>
            <a:rPr lang="it-IT" sz="3300" kern="1200" noProof="0" dirty="0"/>
            <a:t>Valutazione</a:t>
          </a:r>
        </a:p>
      </dsp:txBody>
      <dsp:txXfrm>
        <a:off x="0" y="3625703"/>
        <a:ext cx="7886700" cy="72471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A0BAE6-B084-4D5C-85AF-A4BEAE2FA714}">
      <dsp:nvSpPr>
        <dsp:cNvPr id="0" name=""/>
        <dsp:cNvSpPr/>
      </dsp:nvSpPr>
      <dsp:spPr>
        <a:xfrm>
          <a:off x="544144" y="389706"/>
          <a:ext cx="1194967" cy="1194967"/>
        </a:xfrm>
        <a:prstGeom prst="round2DiagRect">
          <a:avLst>
            <a:gd name="adj1" fmla="val 29727"/>
            <a:gd name="adj2" fmla="val 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F1052FC-E5C2-40CD-BC9C-031547841ACC}">
      <dsp:nvSpPr>
        <dsp:cNvPr id="0" name=""/>
        <dsp:cNvSpPr/>
      </dsp:nvSpPr>
      <dsp:spPr>
        <a:xfrm>
          <a:off x="798809" y="644371"/>
          <a:ext cx="685637" cy="685637"/>
        </a:xfrm>
        <a:prstGeom prst="rect">
          <a:avLst/>
        </a:prstGeom>
        <a:blipFill>
          <a:blip xmlns:r="http://schemas.openxmlformats.org/officeDocument/2006/relationships" r:embed="rId1">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EB301EC-D848-485B-B452-DF8E59645710}">
      <dsp:nvSpPr>
        <dsp:cNvPr id="0" name=""/>
        <dsp:cNvSpPr/>
      </dsp:nvSpPr>
      <dsp:spPr>
        <a:xfrm>
          <a:off x="162146" y="1956876"/>
          <a:ext cx="1958963" cy="126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defRPr cap="all"/>
          </a:pPr>
          <a:r>
            <a:rPr lang="it-IT" sz="1100" kern="1200" noProof="0" dirty="0"/>
            <a:t>Localizzare </a:t>
          </a:r>
        </a:p>
      </dsp:txBody>
      <dsp:txXfrm>
        <a:off x="162146" y="1956876"/>
        <a:ext cx="1958963" cy="12631"/>
      </dsp:txXfrm>
    </dsp:sp>
    <dsp:sp modelId="{DE1688F8-F384-492C-934C-D373BDB4CC39}">
      <dsp:nvSpPr>
        <dsp:cNvPr id="0" name=""/>
        <dsp:cNvSpPr/>
      </dsp:nvSpPr>
      <dsp:spPr>
        <a:xfrm>
          <a:off x="2845926" y="389706"/>
          <a:ext cx="1194967" cy="1194967"/>
        </a:xfrm>
        <a:prstGeom prst="round2DiagRect">
          <a:avLst>
            <a:gd name="adj1" fmla="val 29727"/>
            <a:gd name="adj2" fmla="val 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EE32EB6-1981-47E5-828A-14A1827A078A}">
      <dsp:nvSpPr>
        <dsp:cNvPr id="0" name=""/>
        <dsp:cNvSpPr/>
      </dsp:nvSpPr>
      <dsp:spPr>
        <a:xfrm>
          <a:off x="3100591" y="644371"/>
          <a:ext cx="685637" cy="685637"/>
        </a:xfrm>
        <a:prstGeom prst="rect">
          <a:avLst/>
        </a:prstGeom>
        <a:blipFill>
          <a:blip xmlns:r="http://schemas.openxmlformats.org/officeDocument/2006/relationships"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C560B86-E250-4C77-BB66-A75DC7B753D3}">
      <dsp:nvSpPr>
        <dsp:cNvPr id="0" name=""/>
        <dsp:cNvSpPr/>
      </dsp:nvSpPr>
      <dsp:spPr>
        <a:xfrm>
          <a:off x="2463928" y="1956876"/>
          <a:ext cx="1958963" cy="126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defRPr cap="all"/>
          </a:pPr>
          <a:r>
            <a:rPr lang="it-IT" sz="1100" kern="1200" noProof="0" dirty="0"/>
            <a:t>Osservare</a:t>
          </a:r>
        </a:p>
      </dsp:txBody>
      <dsp:txXfrm>
        <a:off x="2463928" y="1956876"/>
        <a:ext cx="1958963" cy="12631"/>
      </dsp:txXfrm>
    </dsp:sp>
    <dsp:sp modelId="{15659DB3-AC8F-4B5E-B818-03E6C87DBC26}">
      <dsp:nvSpPr>
        <dsp:cNvPr id="0" name=""/>
        <dsp:cNvSpPr/>
      </dsp:nvSpPr>
      <dsp:spPr>
        <a:xfrm>
          <a:off x="5147707" y="389706"/>
          <a:ext cx="1194967" cy="1194967"/>
        </a:xfrm>
        <a:prstGeom prst="round2DiagRect">
          <a:avLst>
            <a:gd name="adj1" fmla="val 29727"/>
            <a:gd name="adj2" fmla="val 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AA69313-2E7A-4E2E-A0F1-5CA0B824AC5F}">
      <dsp:nvSpPr>
        <dsp:cNvPr id="0" name=""/>
        <dsp:cNvSpPr/>
      </dsp:nvSpPr>
      <dsp:spPr>
        <a:xfrm>
          <a:off x="5402373" y="644371"/>
          <a:ext cx="685637" cy="685637"/>
        </a:xfrm>
        <a:prstGeom prst="rect">
          <a:avLst/>
        </a:prstGeom>
        <a:blipFill>
          <a:blip xmlns:r="http://schemas.openxmlformats.org/officeDocument/2006/relationships"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ED62007-562F-413B-BD85-B7F67ED738EC}">
      <dsp:nvSpPr>
        <dsp:cNvPr id="0" name=""/>
        <dsp:cNvSpPr/>
      </dsp:nvSpPr>
      <dsp:spPr>
        <a:xfrm>
          <a:off x="4765710" y="1956876"/>
          <a:ext cx="1958963" cy="126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defRPr cap="all"/>
          </a:pPr>
          <a:r>
            <a:rPr lang="it-IT" sz="1100" kern="1200" noProof="0" dirty="0"/>
            <a:t>Ricercare</a:t>
          </a:r>
        </a:p>
      </dsp:txBody>
      <dsp:txXfrm>
        <a:off x="4765710" y="1956876"/>
        <a:ext cx="1958963" cy="12631"/>
      </dsp:txXfrm>
    </dsp:sp>
    <dsp:sp modelId="{B6593AC8-3F6D-4D1C-8175-F1FB96E4F0E2}">
      <dsp:nvSpPr>
        <dsp:cNvPr id="0" name=""/>
        <dsp:cNvSpPr/>
      </dsp:nvSpPr>
      <dsp:spPr>
        <a:xfrm>
          <a:off x="544144" y="2462034"/>
          <a:ext cx="1194967" cy="1194967"/>
        </a:xfrm>
        <a:prstGeom prst="round2DiagRect">
          <a:avLst>
            <a:gd name="adj1" fmla="val 29727"/>
            <a:gd name="adj2" fmla="val 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AFE8FB8-664C-4C0A-8E83-7A003479E205}">
      <dsp:nvSpPr>
        <dsp:cNvPr id="0" name=""/>
        <dsp:cNvSpPr/>
      </dsp:nvSpPr>
      <dsp:spPr>
        <a:xfrm>
          <a:off x="798809" y="2716699"/>
          <a:ext cx="685637" cy="685637"/>
        </a:xfrm>
        <a:prstGeom prst="rect">
          <a:avLst/>
        </a:prstGeom>
        <a:blipFill>
          <a:blip xmlns:r="http://schemas.openxmlformats.org/officeDocument/2006/relationships" r:embed="rId7">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70A8CA9-E155-49A9-989F-A829FF0A578F}">
      <dsp:nvSpPr>
        <dsp:cNvPr id="0" name=""/>
        <dsp:cNvSpPr/>
      </dsp:nvSpPr>
      <dsp:spPr>
        <a:xfrm>
          <a:off x="162146" y="4034776"/>
          <a:ext cx="1958963" cy="14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defRPr cap="all"/>
          </a:pPr>
          <a:r>
            <a:rPr lang="it-IT" sz="1100" kern="1200" noProof="0" dirty="0"/>
            <a:t>Discutere, ragionare, dedurre</a:t>
          </a:r>
        </a:p>
      </dsp:txBody>
      <dsp:txXfrm>
        <a:off x="162146" y="4034776"/>
        <a:ext cx="1958963" cy="1489"/>
      </dsp:txXfrm>
    </dsp:sp>
    <dsp:sp modelId="{1376431B-B641-46A0-BA4D-BEDC84171835}">
      <dsp:nvSpPr>
        <dsp:cNvPr id="0" name=""/>
        <dsp:cNvSpPr/>
      </dsp:nvSpPr>
      <dsp:spPr>
        <a:xfrm>
          <a:off x="2845926" y="2459248"/>
          <a:ext cx="1194967" cy="1194967"/>
        </a:xfrm>
        <a:prstGeom prst="round2DiagRect">
          <a:avLst>
            <a:gd name="adj1" fmla="val 29727"/>
            <a:gd name="adj2" fmla="val 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8CF50EE-D450-4193-A70B-F1C6394A605A}">
      <dsp:nvSpPr>
        <dsp:cNvPr id="0" name=""/>
        <dsp:cNvSpPr/>
      </dsp:nvSpPr>
      <dsp:spPr>
        <a:xfrm>
          <a:off x="3100591" y="2713914"/>
          <a:ext cx="685637" cy="685637"/>
        </a:xfrm>
        <a:prstGeom prst="rect">
          <a:avLst/>
        </a:prstGeom>
        <a:blipFill>
          <a:blip xmlns:r="http://schemas.openxmlformats.org/officeDocument/2006/relationships" r:embed="rId9">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AE2A76B-F5F9-4EA0-BEE4-B01E3F6DCD3D}">
      <dsp:nvSpPr>
        <dsp:cNvPr id="0" name=""/>
        <dsp:cNvSpPr/>
      </dsp:nvSpPr>
      <dsp:spPr>
        <a:xfrm>
          <a:off x="2463928" y="4026419"/>
          <a:ext cx="1958963" cy="126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defRPr cap="all"/>
          </a:pPr>
          <a:r>
            <a:rPr lang="it-IT" sz="1100" kern="1200" noProof="0" dirty="0"/>
            <a:t>Immaginare, riflettere e valutare</a:t>
          </a:r>
        </a:p>
      </dsp:txBody>
      <dsp:txXfrm>
        <a:off x="2463928" y="4026419"/>
        <a:ext cx="1958963" cy="12631"/>
      </dsp:txXfrm>
    </dsp:sp>
    <dsp:sp modelId="{07AB0048-0856-41FE-BC58-91629D4F8E9A}">
      <dsp:nvSpPr>
        <dsp:cNvPr id="0" name=""/>
        <dsp:cNvSpPr/>
      </dsp:nvSpPr>
      <dsp:spPr>
        <a:xfrm>
          <a:off x="5147707" y="2459248"/>
          <a:ext cx="1194967" cy="1194967"/>
        </a:xfrm>
        <a:prstGeom prst="round2DiagRect">
          <a:avLst>
            <a:gd name="adj1" fmla="val 29727"/>
            <a:gd name="adj2" fmla="val 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7AD9E11-7D45-422A-97E6-EDC3F59CD36B}">
      <dsp:nvSpPr>
        <dsp:cNvPr id="0" name=""/>
        <dsp:cNvSpPr/>
      </dsp:nvSpPr>
      <dsp:spPr>
        <a:xfrm>
          <a:off x="5402373" y="2713914"/>
          <a:ext cx="685637" cy="685637"/>
        </a:xfrm>
        <a:prstGeom prst="rect">
          <a:avLst/>
        </a:prstGeom>
        <a:blipFill>
          <a:blip xmlns:r="http://schemas.openxmlformats.org/officeDocument/2006/relationships" r:embed="rId11">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4DC9770-3335-4BCD-957F-72AE02E210CB}">
      <dsp:nvSpPr>
        <dsp:cNvPr id="0" name=""/>
        <dsp:cNvSpPr/>
      </dsp:nvSpPr>
      <dsp:spPr>
        <a:xfrm>
          <a:off x="4765710" y="4026419"/>
          <a:ext cx="1958963" cy="126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defRPr cap="all"/>
          </a:pPr>
          <a:r>
            <a:rPr lang="it-IT" sz="1100" kern="1200" noProof="0" dirty="0"/>
            <a:t>Disegnare/fare/creare</a:t>
          </a:r>
        </a:p>
      </dsp:txBody>
      <dsp:txXfrm>
        <a:off x="4765710" y="4026419"/>
        <a:ext cx="1958963" cy="1263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D80FB0-0287-9C4B-B9FB-73DBA99EF20F}">
      <dsp:nvSpPr>
        <dsp:cNvPr id="0" name=""/>
        <dsp:cNvSpPr/>
      </dsp:nvSpPr>
      <dsp:spPr>
        <a:xfrm>
          <a:off x="0" y="675"/>
          <a:ext cx="5175384"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337ACD0-2C83-0C49-B2AF-3D43BD5E8989}">
      <dsp:nvSpPr>
        <dsp:cNvPr id="0" name=""/>
        <dsp:cNvSpPr/>
      </dsp:nvSpPr>
      <dsp:spPr>
        <a:xfrm>
          <a:off x="0" y="675"/>
          <a:ext cx="5175384" cy="7906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it-IT" sz="2200" kern="1200" dirty="0"/>
            <a:t>Usare un oggetto per avviare una discussione</a:t>
          </a:r>
          <a:endParaRPr lang="en-US" sz="2200" kern="1200" dirty="0"/>
        </a:p>
      </dsp:txBody>
      <dsp:txXfrm>
        <a:off x="0" y="675"/>
        <a:ext cx="5175384" cy="790684"/>
      </dsp:txXfrm>
    </dsp:sp>
    <dsp:sp modelId="{1206DA41-6AF2-BE47-B470-17F7919A2A9C}">
      <dsp:nvSpPr>
        <dsp:cNvPr id="0" name=""/>
        <dsp:cNvSpPr/>
      </dsp:nvSpPr>
      <dsp:spPr>
        <a:xfrm>
          <a:off x="0" y="791359"/>
          <a:ext cx="5175384"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A4C0B5C-9ED5-AB44-8EB9-3AFBB2F7A34B}">
      <dsp:nvSpPr>
        <dsp:cNvPr id="0" name=""/>
        <dsp:cNvSpPr/>
      </dsp:nvSpPr>
      <dsp:spPr>
        <a:xfrm>
          <a:off x="0" y="791359"/>
          <a:ext cx="5175384" cy="7906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it-IT" sz="2200" kern="1200" dirty="0"/>
            <a:t>Usare oggetti per descrivere, speculare e valutare</a:t>
          </a:r>
          <a:endParaRPr lang="en-GB" sz="2200" kern="1200" dirty="0"/>
        </a:p>
      </dsp:txBody>
      <dsp:txXfrm>
        <a:off x="0" y="791359"/>
        <a:ext cx="5175384" cy="790684"/>
      </dsp:txXfrm>
    </dsp:sp>
    <dsp:sp modelId="{AFBA9858-51A4-E64F-88DB-7E0175B22E70}">
      <dsp:nvSpPr>
        <dsp:cNvPr id="0" name=""/>
        <dsp:cNvSpPr/>
      </dsp:nvSpPr>
      <dsp:spPr>
        <a:xfrm>
          <a:off x="0" y="1582044"/>
          <a:ext cx="5175384"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24CC342-47C0-6041-8AE0-0DC82147D526}">
      <dsp:nvSpPr>
        <dsp:cNvPr id="0" name=""/>
        <dsp:cNvSpPr/>
      </dsp:nvSpPr>
      <dsp:spPr>
        <a:xfrm>
          <a:off x="0" y="1582044"/>
          <a:ext cx="5175384" cy="7906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it-IT" sz="2200" kern="1200" dirty="0"/>
            <a:t>Incoraggiare i partecipanti a pensare, valutare e immaginare</a:t>
          </a:r>
          <a:endParaRPr lang="en-US" sz="2200" kern="1200" dirty="0"/>
        </a:p>
      </dsp:txBody>
      <dsp:txXfrm>
        <a:off x="0" y="1582044"/>
        <a:ext cx="5175384" cy="790684"/>
      </dsp:txXfrm>
    </dsp:sp>
    <dsp:sp modelId="{1ABDBE1D-0325-CE41-BD46-B4DE312B1FB4}">
      <dsp:nvSpPr>
        <dsp:cNvPr id="0" name=""/>
        <dsp:cNvSpPr/>
      </dsp:nvSpPr>
      <dsp:spPr>
        <a:xfrm>
          <a:off x="0" y="2372728"/>
          <a:ext cx="5175384"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6AD53D5-BEC2-F946-A355-1776D4DD2C89}">
      <dsp:nvSpPr>
        <dsp:cNvPr id="0" name=""/>
        <dsp:cNvSpPr/>
      </dsp:nvSpPr>
      <dsp:spPr>
        <a:xfrm>
          <a:off x="0" y="2372728"/>
          <a:ext cx="5175384" cy="7906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it-IT" sz="2200" kern="1200" dirty="0"/>
            <a:t>Collegare oggetti museali utilizzando oggetti che si possono trovare in casa (</a:t>
          </a:r>
          <a:r>
            <a:rPr lang="it-IT" sz="2200" kern="1200" dirty="0" err="1"/>
            <a:t>realia</a:t>
          </a:r>
          <a:r>
            <a:rPr lang="it-IT" sz="2200" kern="1200" dirty="0"/>
            <a:t>)</a:t>
          </a:r>
          <a:endParaRPr lang="en-US" sz="2200" kern="1200" dirty="0"/>
        </a:p>
      </dsp:txBody>
      <dsp:txXfrm>
        <a:off x="0" y="2372728"/>
        <a:ext cx="5175384" cy="790684"/>
      </dsp:txXfrm>
    </dsp:sp>
    <dsp:sp modelId="{443E861E-8F1A-FB4D-8A18-E44F2588431A}">
      <dsp:nvSpPr>
        <dsp:cNvPr id="0" name=""/>
        <dsp:cNvSpPr/>
      </dsp:nvSpPr>
      <dsp:spPr>
        <a:xfrm>
          <a:off x="0" y="3163412"/>
          <a:ext cx="5175384" cy="0"/>
        </a:xfrm>
        <a:prstGeom prst="line">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A59CFC6-D8F8-5D4F-8C8E-8C1B59D001B1}">
      <dsp:nvSpPr>
        <dsp:cNvPr id="0" name=""/>
        <dsp:cNvSpPr/>
      </dsp:nvSpPr>
      <dsp:spPr>
        <a:xfrm>
          <a:off x="0" y="3163412"/>
          <a:ext cx="5175384" cy="7906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it-IT" sz="2200" kern="1200" dirty="0"/>
            <a:t>Utilizzare oggetti per lo sviluppo del concetto (per esempio uvetta / frutta secca)</a:t>
          </a:r>
          <a:endParaRPr lang="en-US" sz="2200" kern="1200" dirty="0"/>
        </a:p>
      </dsp:txBody>
      <dsp:txXfrm>
        <a:off x="0" y="3163412"/>
        <a:ext cx="5175384" cy="790684"/>
      </dsp:txXfrm>
    </dsp:sp>
    <dsp:sp modelId="{C3DF4F05-C727-4447-A989-06BC5B4EF71B}">
      <dsp:nvSpPr>
        <dsp:cNvPr id="0" name=""/>
        <dsp:cNvSpPr/>
      </dsp:nvSpPr>
      <dsp:spPr>
        <a:xfrm>
          <a:off x="0" y="3954096"/>
          <a:ext cx="5175384"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8D51A3B-7D8D-E54B-9384-F197E9713B87}">
      <dsp:nvSpPr>
        <dsp:cNvPr id="0" name=""/>
        <dsp:cNvSpPr/>
      </dsp:nvSpPr>
      <dsp:spPr>
        <a:xfrm>
          <a:off x="0" y="3954096"/>
          <a:ext cx="5175384" cy="7906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it-IT" sz="2200" kern="1200" dirty="0"/>
            <a:t>Attingere dal familiare al non familiare</a:t>
          </a:r>
          <a:endParaRPr lang="en-US" sz="2200" kern="1200" dirty="0"/>
        </a:p>
      </dsp:txBody>
      <dsp:txXfrm>
        <a:off x="0" y="3954096"/>
        <a:ext cx="5175384" cy="790684"/>
      </dsp:txXfrm>
    </dsp:sp>
    <dsp:sp modelId="{CFCE4ED8-F1A3-2242-90CF-D276B044AE43}">
      <dsp:nvSpPr>
        <dsp:cNvPr id="0" name=""/>
        <dsp:cNvSpPr/>
      </dsp:nvSpPr>
      <dsp:spPr>
        <a:xfrm>
          <a:off x="0" y="4744781"/>
          <a:ext cx="5175384"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E78BCE0-128A-5345-BB3E-ED614BDE8FA2}">
      <dsp:nvSpPr>
        <dsp:cNvPr id="0" name=""/>
        <dsp:cNvSpPr/>
      </dsp:nvSpPr>
      <dsp:spPr>
        <a:xfrm>
          <a:off x="0" y="4744781"/>
          <a:ext cx="5175384" cy="7906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it-IT" sz="2200" kern="1200" noProof="0" dirty="0"/>
            <a:t>Incoraggiare i partecipanti a condividere le proprie idee in un “ambiente sicuro”</a:t>
          </a:r>
        </a:p>
      </dsp:txBody>
      <dsp:txXfrm>
        <a:off x="0" y="4744781"/>
        <a:ext cx="5175384" cy="790684"/>
      </dsp:txXfrm>
    </dsp:sp>
  </dsp:spTree>
</dsp:drawing>
</file>

<file path=ppt/diagrams/layout1.xml><?xml version="1.0" encoding="utf-8"?>
<dgm:layoutDef xmlns:dgm="http://schemas.openxmlformats.org/drawingml/2006/diagram" xmlns:a="http://schemas.openxmlformats.org/drawingml/2006/main" uniqueId="urn:microsoft.com/office/officeart/2018/5/layout/CenteredIconLabelDescriptionList">
  <dgm:title val="Centered 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ctrX" for="ch" forName="iconRect" refType="w" fact="0.5"/>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18/5/layout/IconLeafLabelList">
  <dgm:title val="Icon Leaf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round2DiagRect" r:blip="">
            <dgm:adjLst/>
            <dgm:extLst>
              <a:ext uri="{B698B0E9-8C71-41B9-8309-B3DCBF30829C}">
                <dgm1612:spPr xmlns:dgm1612="http://schemas.microsoft.com/office/drawing/2016/12/diagram">
                  <a:prstGeom prst="round2DiagRect">
                    <a:avLst>
                      <a:gd name="adj1" fmla="val 29727"/>
                      <a:gd name="adj2" fmla="val 0"/>
                    </a:avLst>
                  </a:prstGeom>
                </dgm1612:spPr>
              </a:ext>
            </dgm:ext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235090D-02B1-1741-932E-DF99D900AF22}" type="datetimeFigureOut">
              <a:rPr lang="en-US" smtClean="0"/>
              <a:t>7/15/21</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FE44AD7-E1CA-3D40-895F-C8DE64193744}" type="slidenum">
              <a:rPr lang="en-US" smtClean="0"/>
              <a:t>‹N›</a:t>
            </a:fld>
            <a:endParaRPr lang="en-US"/>
          </a:p>
        </p:txBody>
      </p:sp>
    </p:spTree>
    <p:extLst>
      <p:ext uri="{BB962C8B-B14F-4D97-AF65-F5344CB8AC3E}">
        <p14:creationId xmlns:p14="http://schemas.microsoft.com/office/powerpoint/2010/main" val="11588665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FE44AD7-E1CA-3D40-895F-C8DE64193744}" type="slidenum">
              <a:rPr lang="en-US" smtClean="0"/>
              <a:t>1</a:t>
            </a:fld>
            <a:endParaRPr lang="en-US"/>
          </a:p>
        </p:txBody>
      </p:sp>
    </p:spTree>
    <p:extLst>
      <p:ext uri="{BB962C8B-B14F-4D97-AF65-F5344CB8AC3E}">
        <p14:creationId xmlns:p14="http://schemas.microsoft.com/office/powerpoint/2010/main" val="26093715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The anatomy of an object</a:t>
            </a:r>
          </a:p>
          <a:p>
            <a:endParaRPr lang="en-US" b="1" dirty="0"/>
          </a:p>
          <a:p>
            <a:r>
              <a:rPr lang="en-US" b="0" dirty="0"/>
              <a:t>This graphic is a wonderful visualization of different ways of understanding and thinking about objects.  The previous 20 questions activity. </a:t>
            </a:r>
          </a:p>
        </p:txBody>
      </p:sp>
      <p:sp>
        <p:nvSpPr>
          <p:cNvPr id="4" name="Slide Number Placeholder 3"/>
          <p:cNvSpPr>
            <a:spLocks noGrp="1"/>
          </p:cNvSpPr>
          <p:nvPr>
            <p:ph type="sldNum" sz="quarter" idx="5"/>
          </p:nvPr>
        </p:nvSpPr>
        <p:spPr/>
        <p:txBody>
          <a:bodyPr/>
          <a:lstStyle/>
          <a:p>
            <a:fld id="{8FE44AD7-E1CA-3D40-895F-C8DE64193744}" type="slidenum">
              <a:rPr lang="en-US" smtClean="0"/>
              <a:t>10</a:t>
            </a:fld>
            <a:endParaRPr lang="en-US"/>
          </a:p>
        </p:txBody>
      </p:sp>
    </p:spTree>
    <p:extLst>
      <p:ext uri="{BB962C8B-B14F-4D97-AF65-F5344CB8AC3E}">
        <p14:creationId xmlns:p14="http://schemas.microsoft.com/office/powerpoint/2010/main" val="23888835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FE44AD7-E1CA-3D40-895F-C8DE64193744}" type="slidenum">
              <a:rPr lang="en-US" smtClean="0"/>
              <a:t>11</a:t>
            </a:fld>
            <a:endParaRPr lang="en-US"/>
          </a:p>
        </p:txBody>
      </p:sp>
    </p:spTree>
    <p:extLst>
      <p:ext uri="{BB962C8B-B14F-4D97-AF65-F5344CB8AC3E}">
        <p14:creationId xmlns:p14="http://schemas.microsoft.com/office/powerpoint/2010/main" val="36008251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Critical thinking skills </a:t>
            </a:r>
          </a:p>
          <a:p>
            <a:endParaRPr lang="en-US" b="1" dirty="0"/>
          </a:p>
          <a:p>
            <a:r>
              <a:rPr lang="en-US" b="0" dirty="0"/>
              <a:t>There are several different models which approach different critical thinking skills. This list is taken from a popular model used in education based on Bloom’s Taxonomy (1984). There are variations and revisions of this which exchange knowledge for ‘remembering’ and evaluation for ‘creating’. Bloom argued that that there were 6 levels of learning. In Bloom’s original taxonomy there was a clear hierarchy or process through the different ‘levels’. In practical teaching terms, the process isn’t that simplistic and a task may involve some but not all category. </a:t>
            </a:r>
          </a:p>
          <a:p>
            <a:endParaRPr lang="en-US" b="0" dirty="0"/>
          </a:p>
          <a:p>
            <a:r>
              <a:rPr lang="en-US" b="0" dirty="0"/>
              <a:t>Here is a brief explanation of each category based on Bloom. [Accessed online: https://</a:t>
            </a:r>
            <a:r>
              <a:rPr lang="en-US" b="0" dirty="0" err="1"/>
              <a:t>kodosurvey.com</a:t>
            </a:r>
            <a:r>
              <a:rPr lang="en-US" b="0" dirty="0"/>
              <a:t>/blog/blooms-taxonomy-levels-learning-complete-post] </a:t>
            </a:r>
          </a:p>
          <a:p>
            <a:endParaRPr lang="en-US" b="1" dirty="0"/>
          </a:p>
          <a:p>
            <a:pPr marL="171450" indent="-171450">
              <a:buFont typeface="Arial" panose="020B0604020202020204" pitchFamily="34" charset="0"/>
              <a:buChar char="•"/>
            </a:pPr>
            <a:r>
              <a:rPr lang="en-US" b="1" dirty="0"/>
              <a:t>Knowledge: </a:t>
            </a:r>
            <a:r>
              <a:rPr lang="en-GB" sz="1200" b="0" i="0" u="none" strike="noStrike" kern="1200" dirty="0">
                <a:solidFill>
                  <a:schemeClr val="tx1"/>
                </a:solidFill>
                <a:effectLst/>
                <a:latin typeface="+mn-lt"/>
                <a:ea typeface="+mn-ea"/>
                <a:cs typeface="+mn-cs"/>
              </a:rPr>
              <a:t>This initial level involves recalling basic facts, processes, and methods, or patterns and structures.  </a:t>
            </a:r>
            <a:endParaRPr lang="en-US" b="1" dirty="0"/>
          </a:p>
          <a:p>
            <a:pPr marL="171450" indent="-171450">
              <a:buFont typeface="Arial" panose="020B0604020202020204" pitchFamily="34" charset="0"/>
              <a:buChar char="•"/>
            </a:pPr>
            <a:endParaRPr lang="en-US" b="1" dirty="0"/>
          </a:p>
          <a:p>
            <a:pPr marL="171450" indent="-171450">
              <a:buFont typeface="Arial" panose="020B0604020202020204" pitchFamily="34" charset="0"/>
              <a:buChar char="•"/>
            </a:pPr>
            <a:r>
              <a:rPr lang="en-US" b="1" dirty="0"/>
              <a:t>Comprehension: </a:t>
            </a:r>
            <a:r>
              <a:rPr lang="en-GB" sz="1200" b="0" i="0" u="none" strike="noStrike" kern="1200" dirty="0">
                <a:solidFill>
                  <a:schemeClr val="tx1"/>
                </a:solidFill>
                <a:effectLst/>
                <a:latin typeface="+mn-lt"/>
                <a:ea typeface="+mn-ea"/>
                <a:cs typeface="+mn-cs"/>
              </a:rPr>
              <a:t>This level refers to the learners’ understanding of the ideas and materials presented at the first level. At this stage, they won’t necessarily be able to see the full implications or their knowledge or be able to relate it to other material.  </a:t>
            </a:r>
            <a:endParaRPr lang="en-US" b="1" dirty="0"/>
          </a:p>
          <a:p>
            <a:pPr marL="171450" indent="-171450">
              <a:buFont typeface="Arial" panose="020B0604020202020204" pitchFamily="34" charset="0"/>
              <a:buChar char="•"/>
            </a:pPr>
            <a:endParaRPr lang="en-US" b="1" dirty="0"/>
          </a:p>
          <a:p>
            <a:pPr marL="171450" indent="-171450">
              <a:buFont typeface="Arial" panose="020B0604020202020204" pitchFamily="34" charset="0"/>
              <a:buChar char="•"/>
            </a:pPr>
            <a:r>
              <a:rPr lang="en-US" b="1" dirty="0"/>
              <a:t>Application: </a:t>
            </a:r>
            <a:r>
              <a:rPr lang="en-GB" sz="1200" b="0" i="0" u="none" strike="noStrike" kern="1200" dirty="0">
                <a:solidFill>
                  <a:schemeClr val="tx1"/>
                </a:solidFill>
                <a:effectLst/>
                <a:latin typeface="+mn-lt"/>
                <a:ea typeface="+mn-ea"/>
                <a:cs typeface="+mn-cs"/>
              </a:rPr>
              <a:t>At this level of thinking, learners should be able to use their knowledge and understanding in certain situations.  </a:t>
            </a:r>
            <a:endParaRPr lang="en-US" b="1" dirty="0"/>
          </a:p>
          <a:p>
            <a:pPr marL="171450" indent="-171450">
              <a:buFont typeface="Arial" panose="020B0604020202020204" pitchFamily="34" charset="0"/>
              <a:buChar char="•"/>
            </a:pPr>
            <a:endParaRPr lang="en-US" b="1" dirty="0"/>
          </a:p>
          <a:p>
            <a:pPr marL="171450" indent="-171450">
              <a:buFont typeface="Arial" panose="020B0604020202020204" pitchFamily="34" charset="0"/>
              <a:buChar char="•"/>
            </a:pPr>
            <a:r>
              <a:rPr lang="en-US" b="1" dirty="0"/>
              <a:t>Analysis: </a:t>
            </a:r>
            <a:r>
              <a:rPr lang="en-GB" sz="1200" b="0" i="0" u="none" strike="noStrike" kern="1200" dirty="0">
                <a:solidFill>
                  <a:schemeClr val="tx1"/>
                </a:solidFill>
                <a:effectLst/>
                <a:latin typeface="+mn-lt"/>
                <a:ea typeface="+mn-ea"/>
                <a:cs typeface="+mn-cs"/>
              </a:rPr>
              <a:t>At the analysis level, learners are expected to be able to articulate the relationship between different ideas and be able to breakdown their learning into elements or parts.  </a:t>
            </a:r>
            <a:endParaRPr lang="en-US" b="1" dirty="0"/>
          </a:p>
          <a:p>
            <a:pPr marL="171450" indent="-171450">
              <a:buFont typeface="Arial" panose="020B0604020202020204" pitchFamily="34" charset="0"/>
              <a:buChar char="•"/>
            </a:pPr>
            <a:endParaRPr lang="en-US" b="1" dirty="0"/>
          </a:p>
          <a:p>
            <a:pPr marL="171450" indent="-171450">
              <a:buFont typeface="Arial" panose="020B0604020202020204" pitchFamily="34" charset="0"/>
              <a:buChar char="•"/>
            </a:pPr>
            <a:r>
              <a:rPr lang="en-US" b="1" dirty="0"/>
              <a:t>Synthesis: </a:t>
            </a:r>
            <a:r>
              <a:rPr lang="en-GB" sz="1200" b="0" i="0" u="none" strike="noStrike" kern="1200" dirty="0">
                <a:solidFill>
                  <a:schemeClr val="tx1"/>
                </a:solidFill>
                <a:effectLst/>
                <a:latin typeface="+mn-lt"/>
                <a:ea typeface="+mn-ea"/>
                <a:cs typeface="+mn-cs"/>
              </a:rPr>
              <a:t>This level of thinking involves combining different ideas or elements to create new structures or ideas. </a:t>
            </a:r>
            <a:endParaRPr lang="en-US" b="1" dirty="0"/>
          </a:p>
          <a:p>
            <a:pPr marL="171450" indent="-171450">
              <a:buFont typeface="Arial" panose="020B0604020202020204" pitchFamily="34" charset="0"/>
              <a:buChar char="•"/>
            </a:pPr>
            <a:endParaRPr lang="en-US" b="1" dirty="0"/>
          </a:p>
          <a:p>
            <a:pPr marL="171450" indent="-171450">
              <a:buFont typeface="Arial" panose="020B0604020202020204" pitchFamily="34" charset="0"/>
              <a:buChar char="•"/>
            </a:pPr>
            <a:r>
              <a:rPr lang="en-US" b="1" dirty="0"/>
              <a:t>Evaluation: </a:t>
            </a:r>
            <a:r>
              <a:rPr lang="en-GB" sz="1200" b="0" i="0" u="none" strike="noStrike" kern="1200" dirty="0">
                <a:solidFill>
                  <a:schemeClr val="tx1"/>
                </a:solidFill>
                <a:effectLst/>
                <a:latin typeface="+mn-lt"/>
                <a:ea typeface="+mn-ea"/>
                <a:cs typeface="+mn-cs"/>
              </a:rPr>
              <a:t>In the original Bloom’s taxonomy, ‘evaluation’ was the highest level of thinking and was thought to require the most complex mental processes. At this level, learners are expected to make judgments about the value of the methods or materials presented to them.  </a:t>
            </a:r>
          </a:p>
          <a:p>
            <a:pPr marL="171450" indent="-171450">
              <a:buFont typeface="Arial" panose="020B0604020202020204" pitchFamily="34" charset="0"/>
              <a:buChar char="•"/>
            </a:pPr>
            <a:endParaRPr lang="en-GB" sz="1200" b="0" i="0" u="none" strike="noStrike" kern="1200" dirty="0">
              <a:solidFill>
                <a:schemeClr val="tx1"/>
              </a:solidFill>
              <a:effectLst/>
              <a:latin typeface="+mn-lt"/>
              <a:ea typeface="+mn-ea"/>
              <a:cs typeface="+mn-cs"/>
            </a:endParaRPr>
          </a:p>
          <a:p>
            <a:r>
              <a:rPr lang="en-GB" sz="1200" b="0" i="0" u="none" strike="noStrike" kern="1200" dirty="0">
                <a:solidFill>
                  <a:schemeClr val="tx1"/>
                </a:solidFill>
                <a:effectLst/>
                <a:latin typeface="+mn-lt"/>
                <a:ea typeface="+mn-ea"/>
                <a:cs typeface="+mn-cs"/>
              </a:rPr>
              <a:t>This was revised in 2001. </a:t>
            </a:r>
            <a:endParaRPr lang="en-US" b="1" dirty="0"/>
          </a:p>
          <a:p>
            <a:endParaRPr lang="en-US" b="1" dirty="0"/>
          </a:p>
          <a:p>
            <a:endParaRPr lang="en-US" b="1" dirty="0"/>
          </a:p>
        </p:txBody>
      </p:sp>
      <p:sp>
        <p:nvSpPr>
          <p:cNvPr id="4" name="Slide Number Placeholder 3"/>
          <p:cNvSpPr>
            <a:spLocks noGrp="1"/>
          </p:cNvSpPr>
          <p:nvPr>
            <p:ph type="sldNum" sz="quarter" idx="5"/>
          </p:nvPr>
        </p:nvSpPr>
        <p:spPr/>
        <p:txBody>
          <a:bodyPr/>
          <a:lstStyle/>
          <a:p>
            <a:fld id="{8FE44AD7-E1CA-3D40-895F-C8DE64193744}" type="slidenum">
              <a:rPr lang="en-US" smtClean="0"/>
              <a:t>12</a:t>
            </a:fld>
            <a:endParaRPr lang="en-US"/>
          </a:p>
        </p:txBody>
      </p:sp>
    </p:spTree>
    <p:extLst>
      <p:ext uri="{BB962C8B-B14F-4D97-AF65-F5344CB8AC3E}">
        <p14:creationId xmlns:p14="http://schemas.microsoft.com/office/powerpoint/2010/main" val="21258172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Activities during a museum visit or using objects in the classroom </a:t>
            </a:r>
          </a:p>
          <a:p>
            <a:endParaRPr lang="en-US" b="1" dirty="0"/>
          </a:p>
          <a:p>
            <a:r>
              <a:rPr lang="en-US" b="0" dirty="0"/>
              <a:t>In a very loose way these activities can be mapped onto Bloom’s taxonomy (either the original or revised). </a:t>
            </a:r>
          </a:p>
          <a:p>
            <a:endParaRPr lang="en-US" b="1" dirty="0"/>
          </a:p>
          <a:p>
            <a:pPr marL="171450" indent="-171450">
              <a:buFont typeface="Arial" panose="020B0604020202020204" pitchFamily="34" charset="0"/>
              <a:buChar char="•"/>
            </a:pPr>
            <a:r>
              <a:rPr lang="en-US" b="1" dirty="0"/>
              <a:t>Locate: </a:t>
            </a:r>
            <a:r>
              <a:rPr lang="en-US" b="0" dirty="0"/>
              <a:t>find </a:t>
            </a:r>
          </a:p>
          <a:p>
            <a:pPr marL="171450" indent="-171450">
              <a:buFont typeface="Arial" panose="020B0604020202020204" pitchFamily="34" charset="0"/>
              <a:buChar char="•"/>
            </a:pPr>
            <a:endParaRPr lang="en-US" b="0" dirty="0"/>
          </a:p>
          <a:p>
            <a:pPr marL="171450" indent="-171450">
              <a:buFont typeface="Arial" panose="020B0604020202020204" pitchFamily="34" charset="0"/>
              <a:buChar char="•"/>
            </a:pPr>
            <a:r>
              <a:rPr lang="en-US" b="1" dirty="0"/>
              <a:t>Look: </a:t>
            </a:r>
          </a:p>
          <a:p>
            <a:pPr marL="171450" indent="-171450">
              <a:buFont typeface="Arial" panose="020B0604020202020204" pitchFamily="34" charset="0"/>
              <a:buChar char="•"/>
            </a:pPr>
            <a:endParaRPr lang="en-US" b="1" dirty="0"/>
          </a:p>
          <a:p>
            <a:pPr marL="171450" indent="-171450">
              <a:buFont typeface="Arial" panose="020B0604020202020204" pitchFamily="34" charset="0"/>
              <a:buChar char="•"/>
            </a:pPr>
            <a:r>
              <a:rPr lang="en-US" b="1" dirty="0"/>
              <a:t>Find out more: </a:t>
            </a:r>
          </a:p>
          <a:p>
            <a:pPr marL="171450" indent="-171450">
              <a:buFont typeface="Arial" panose="020B0604020202020204" pitchFamily="34" charset="0"/>
              <a:buChar char="•"/>
            </a:pPr>
            <a:endParaRPr lang="en-US" b="1" dirty="0"/>
          </a:p>
          <a:p>
            <a:pPr marL="171450" indent="-171450">
              <a:buFont typeface="Arial" panose="020B0604020202020204" pitchFamily="34" charset="0"/>
              <a:buChar char="•"/>
            </a:pPr>
            <a:r>
              <a:rPr lang="en-US" b="1" dirty="0"/>
              <a:t>Deduce, speculate, deduce: </a:t>
            </a:r>
          </a:p>
          <a:p>
            <a:pPr marL="171450" indent="-171450">
              <a:buFont typeface="Arial" panose="020B0604020202020204" pitchFamily="34" charset="0"/>
              <a:buChar char="•"/>
            </a:pPr>
            <a:endParaRPr lang="en-US" b="1"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a:t>Imagine, reflect and evaluate:</a:t>
            </a:r>
          </a:p>
          <a:p>
            <a:pPr marL="171450" indent="-171450">
              <a:buFont typeface="Arial" panose="020B0604020202020204" pitchFamily="34" charset="0"/>
              <a:buChar char="•"/>
            </a:pPr>
            <a:endParaRPr lang="en-US" b="1" dirty="0"/>
          </a:p>
          <a:p>
            <a:pPr marL="171450" indent="-171450">
              <a:buFont typeface="Arial" panose="020B0604020202020204" pitchFamily="34" charset="0"/>
              <a:buChar char="•"/>
            </a:pPr>
            <a:r>
              <a:rPr lang="en-US" b="1" dirty="0"/>
              <a:t>Draw, make, create: </a:t>
            </a:r>
          </a:p>
          <a:p>
            <a:endParaRPr lang="en-US" b="0" dirty="0"/>
          </a:p>
          <a:p>
            <a:endParaRPr lang="en-US" b="1" dirty="0"/>
          </a:p>
          <a:p>
            <a:r>
              <a:rPr lang="en-US" b="1" dirty="0"/>
              <a:t>Guiding discussion using Socratic questioning</a:t>
            </a:r>
          </a:p>
          <a:p>
            <a:endParaRPr lang="en-US" b="1" dirty="0"/>
          </a:p>
          <a:p>
            <a:pPr marL="171450" indent="-171450">
              <a:buFont typeface="Arial" panose="020B0604020202020204" pitchFamily="34" charset="0"/>
              <a:buChar char="•"/>
            </a:pPr>
            <a:r>
              <a:rPr lang="en-US" b="1" dirty="0"/>
              <a:t>Clarifying questioning: </a:t>
            </a:r>
          </a:p>
          <a:p>
            <a:pPr marL="171450" indent="-171450">
              <a:buFont typeface="Arial" panose="020B0604020202020204" pitchFamily="34" charset="0"/>
              <a:buChar char="•"/>
            </a:pPr>
            <a:endParaRPr lang="en-US" b="1" dirty="0"/>
          </a:p>
          <a:p>
            <a:pPr marL="171450" indent="-171450">
              <a:buFont typeface="Arial" panose="020B0604020202020204" pitchFamily="34" charset="0"/>
              <a:buChar char="•"/>
            </a:pPr>
            <a:r>
              <a:rPr lang="en-US" b="1" dirty="0"/>
              <a:t>Challenging assumptions: </a:t>
            </a:r>
          </a:p>
          <a:p>
            <a:pPr marL="171450" indent="-171450">
              <a:buFont typeface="Arial" panose="020B0604020202020204" pitchFamily="34" charset="0"/>
              <a:buChar char="•"/>
            </a:pPr>
            <a:endParaRPr lang="en-US" b="1" dirty="0"/>
          </a:p>
          <a:p>
            <a:pPr marL="171450" indent="-171450">
              <a:buFont typeface="Arial" panose="020B0604020202020204" pitchFamily="34" charset="0"/>
              <a:buChar char="•"/>
            </a:pPr>
            <a:r>
              <a:rPr lang="en-US" b="1" dirty="0"/>
              <a:t>Using evidence in arguments: </a:t>
            </a:r>
          </a:p>
          <a:p>
            <a:pPr marL="171450" indent="-171450">
              <a:buFont typeface="Arial" panose="020B0604020202020204" pitchFamily="34" charset="0"/>
              <a:buChar char="•"/>
            </a:pPr>
            <a:endParaRPr lang="en-US" b="1" dirty="0"/>
          </a:p>
          <a:p>
            <a:pPr marL="171450" indent="-171450">
              <a:buFont typeface="Arial" panose="020B0604020202020204" pitchFamily="34" charset="0"/>
              <a:buChar char="•"/>
            </a:pPr>
            <a:r>
              <a:rPr lang="en-US" b="1" dirty="0"/>
              <a:t>Exploring alternative possibilities: </a:t>
            </a:r>
          </a:p>
          <a:p>
            <a:pPr marL="171450" indent="-171450">
              <a:buFont typeface="Arial" panose="020B0604020202020204" pitchFamily="34" charset="0"/>
              <a:buChar char="•"/>
            </a:pPr>
            <a:endParaRPr lang="en-US" b="1" dirty="0"/>
          </a:p>
          <a:p>
            <a:pPr marL="171450" indent="-171450">
              <a:buFont typeface="Arial" panose="020B0604020202020204" pitchFamily="34" charset="0"/>
              <a:buChar char="•"/>
            </a:pPr>
            <a:r>
              <a:rPr lang="en-US" b="1" dirty="0"/>
              <a:t>Considering the consequences: </a:t>
            </a:r>
          </a:p>
          <a:p>
            <a:pPr marL="171450" indent="-171450">
              <a:buFont typeface="Arial" panose="020B0604020202020204" pitchFamily="34" charset="0"/>
              <a:buChar char="•"/>
            </a:pPr>
            <a:endParaRPr lang="en-US" b="1" dirty="0"/>
          </a:p>
          <a:p>
            <a:pPr marL="171450" indent="-171450">
              <a:buFont typeface="Arial" panose="020B0604020202020204" pitchFamily="34" charset="0"/>
              <a:buChar char="•"/>
            </a:pPr>
            <a:r>
              <a:rPr lang="en-US" b="1" dirty="0"/>
              <a:t>Questioning the questions.</a:t>
            </a:r>
          </a:p>
          <a:p>
            <a:endParaRPr lang="en-US" b="1" dirty="0"/>
          </a:p>
          <a:p>
            <a:endParaRPr lang="en-US" b="1" dirty="0"/>
          </a:p>
          <a:p>
            <a:endParaRPr lang="en-US" b="1" dirty="0"/>
          </a:p>
          <a:p>
            <a:endParaRPr lang="en-US" b="1" dirty="0"/>
          </a:p>
        </p:txBody>
      </p:sp>
      <p:sp>
        <p:nvSpPr>
          <p:cNvPr id="4" name="Slide Number Placeholder 3"/>
          <p:cNvSpPr>
            <a:spLocks noGrp="1"/>
          </p:cNvSpPr>
          <p:nvPr>
            <p:ph type="sldNum" sz="quarter" idx="5"/>
          </p:nvPr>
        </p:nvSpPr>
        <p:spPr/>
        <p:txBody>
          <a:bodyPr/>
          <a:lstStyle/>
          <a:p>
            <a:fld id="{8FE44AD7-E1CA-3D40-895F-C8DE64193744}" type="slidenum">
              <a:rPr lang="en-US" smtClean="0"/>
              <a:t>13</a:t>
            </a:fld>
            <a:endParaRPr lang="en-US"/>
          </a:p>
        </p:txBody>
      </p:sp>
    </p:spTree>
    <p:extLst>
      <p:ext uri="{BB962C8B-B14F-4D97-AF65-F5344CB8AC3E}">
        <p14:creationId xmlns:p14="http://schemas.microsoft.com/office/powerpoint/2010/main" val="37875266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Activity: Mystery object</a:t>
            </a:r>
          </a:p>
          <a:p>
            <a:endParaRPr lang="en-US" b="1" dirty="0"/>
          </a:p>
          <a:p>
            <a:r>
              <a:rPr lang="en-US" b="0" dirty="0"/>
              <a:t>This activity is based on concept of Jules </a:t>
            </a:r>
            <a:r>
              <a:rPr lang="en-US" b="0" dirty="0" err="1"/>
              <a:t>Prown</a:t>
            </a:r>
            <a:r>
              <a:rPr lang="en-US" b="0" dirty="0"/>
              <a:t> about approaches to material culture. </a:t>
            </a:r>
          </a:p>
          <a:p>
            <a:endParaRPr lang="en-US" b="0" dirty="0"/>
          </a:p>
          <a:p>
            <a:r>
              <a:rPr lang="en-US" b="0" dirty="0"/>
              <a:t>The role of the educator </a:t>
            </a:r>
          </a:p>
        </p:txBody>
      </p:sp>
      <p:sp>
        <p:nvSpPr>
          <p:cNvPr id="4" name="Slide Number Placeholder 3"/>
          <p:cNvSpPr>
            <a:spLocks noGrp="1"/>
          </p:cNvSpPr>
          <p:nvPr>
            <p:ph type="sldNum" sz="quarter" idx="5"/>
          </p:nvPr>
        </p:nvSpPr>
        <p:spPr/>
        <p:txBody>
          <a:bodyPr/>
          <a:lstStyle/>
          <a:p>
            <a:fld id="{8FE44AD7-E1CA-3D40-895F-C8DE64193744}" type="slidenum">
              <a:rPr lang="en-US" smtClean="0"/>
              <a:t>16</a:t>
            </a:fld>
            <a:endParaRPr lang="en-US"/>
          </a:p>
        </p:txBody>
      </p:sp>
    </p:spTree>
    <p:extLst>
      <p:ext uri="{BB962C8B-B14F-4D97-AF65-F5344CB8AC3E}">
        <p14:creationId xmlns:p14="http://schemas.microsoft.com/office/powerpoint/2010/main" val="29480422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Activity: Describing an object </a:t>
            </a:r>
          </a:p>
        </p:txBody>
      </p:sp>
      <p:sp>
        <p:nvSpPr>
          <p:cNvPr id="4" name="Slide Number Placeholder 3"/>
          <p:cNvSpPr>
            <a:spLocks noGrp="1"/>
          </p:cNvSpPr>
          <p:nvPr>
            <p:ph type="sldNum" sz="quarter" idx="5"/>
          </p:nvPr>
        </p:nvSpPr>
        <p:spPr/>
        <p:txBody>
          <a:bodyPr/>
          <a:lstStyle/>
          <a:p>
            <a:fld id="{8FE44AD7-E1CA-3D40-895F-C8DE64193744}" type="slidenum">
              <a:rPr lang="en-US" smtClean="0"/>
              <a:t>17</a:t>
            </a:fld>
            <a:endParaRPr lang="en-US"/>
          </a:p>
        </p:txBody>
      </p:sp>
    </p:spTree>
    <p:extLst>
      <p:ext uri="{BB962C8B-B14F-4D97-AF65-F5344CB8AC3E}">
        <p14:creationId xmlns:p14="http://schemas.microsoft.com/office/powerpoint/2010/main" val="25392950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Ideas for cross-curricular extension activities </a:t>
            </a:r>
          </a:p>
          <a:p>
            <a:endParaRPr lang="en-US" b="1" dirty="0"/>
          </a:p>
          <a:p>
            <a:r>
              <a:rPr lang="en-US" b="0" dirty="0"/>
              <a:t>Objects can inspire and fire the imagination.  Here is a starting list of follow up activities you can use to develop your students responses to objects. </a:t>
            </a:r>
          </a:p>
          <a:p>
            <a:endParaRPr lang="en-US" b="1" dirty="0"/>
          </a:p>
          <a:p>
            <a:r>
              <a:rPr lang="en-US" b="0" dirty="0"/>
              <a:t>See the worksheet in the OER for more complete ideas. </a:t>
            </a:r>
          </a:p>
        </p:txBody>
      </p:sp>
      <p:sp>
        <p:nvSpPr>
          <p:cNvPr id="4" name="Slide Number Placeholder 3"/>
          <p:cNvSpPr>
            <a:spLocks noGrp="1"/>
          </p:cNvSpPr>
          <p:nvPr>
            <p:ph type="sldNum" sz="quarter" idx="5"/>
          </p:nvPr>
        </p:nvSpPr>
        <p:spPr/>
        <p:txBody>
          <a:bodyPr/>
          <a:lstStyle/>
          <a:p>
            <a:fld id="{8FE44AD7-E1CA-3D40-895F-C8DE64193744}" type="slidenum">
              <a:rPr lang="en-US" smtClean="0"/>
              <a:t>19</a:t>
            </a:fld>
            <a:endParaRPr lang="en-US"/>
          </a:p>
        </p:txBody>
      </p:sp>
    </p:spTree>
    <p:extLst>
      <p:ext uri="{BB962C8B-B14F-4D97-AF65-F5344CB8AC3E}">
        <p14:creationId xmlns:p14="http://schemas.microsoft.com/office/powerpoint/2010/main" val="42757867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FE44AD7-E1CA-3D40-895F-C8DE64193744}" type="slidenum">
              <a:rPr lang="en-US" smtClean="0"/>
              <a:t>21</a:t>
            </a:fld>
            <a:endParaRPr lang="en-US"/>
          </a:p>
        </p:txBody>
      </p:sp>
    </p:spTree>
    <p:extLst>
      <p:ext uri="{BB962C8B-B14F-4D97-AF65-F5344CB8AC3E}">
        <p14:creationId xmlns:p14="http://schemas.microsoft.com/office/powerpoint/2010/main" val="169822297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FE44AD7-E1CA-3D40-895F-C8DE64193744}" type="slidenum">
              <a:rPr lang="en-US" smtClean="0"/>
              <a:t>22</a:t>
            </a:fld>
            <a:endParaRPr lang="en-US"/>
          </a:p>
        </p:txBody>
      </p:sp>
    </p:spTree>
    <p:extLst>
      <p:ext uri="{BB962C8B-B14F-4D97-AF65-F5344CB8AC3E}">
        <p14:creationId xmlns:p14="http://schemas.microsoft.com/office/powerpoint/2010/main" val="127703063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FE44AD7-E1CA-3D40-895F-C8DE64193744}" type="slidenum">
              <a:rPr lang="en-US" smtClean="0"/>
              <a:t>23</a:t>
            </a:fld>
            <a:endParaRPr lang="en-US"/>
          </a:p>
        </p:txBody>
      </p:sp>
    </p:spTree>
    <p:extLst>
      <p:ext uri="{BB962C8B-B14F-4D97-AF65-F5344CB8AC3E}">
        <p14:creationId xmlns:p14="http://schemas.microsoft.com/office/powerpoint/2010/main" val="9296023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a:solidFill>
                  <a:schemeClr val="tx1"/>
                </a:solidFill>
                <a:effectLst/>
                <a:latin typeface="+mn-lt"/>
                <a:ea typeface="+mn-ea"/>
                <a:cs typeface="+mn-cs"/>
              </a:rPr>
              <a:t>Overview of the OER</a:t>
            </a:r>
          </a:p>
          <a:p>
            <a:endParaRPr lang="en-GB" sz="1200" b="1"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This self-directed training module will examine the different approaches to teaching with objects with formal education.  Starting from the theoretical lens of socio-cultural and constructivist learning theories of Vygotsky, the resource will explore the ways in which objects can be used to scaffold meaning-making in different educational contexts, with a focus on schools, further education and higher education.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The resource introduces the concept of collective thinking, collaborative interaction and sign-making in the meaning-making process, drawing on the work Edwina </a:t>
            </a:r>
            <a:r>
              <a:rPr lang="en-GB" sz="1200" kern="1200" dirty="0" err="1">
                <a:solidFill>
                  <a:schemeClr val="tx1"/>
                </a:solidFill>
                <a:effectLst/>
                <a:latin typeface="+mn-lt"/>
                <a:ea typeface="+mn-ea"/>
                <a:cs typeface="+mn-cs"/>
              </a:rPr>
              <a:t>Taborsky</a:t>
            </a:r>
            <a:r>
              <a:rPr lang="en-GB" sz="1200" kern="1200" dirty="0">
                <a:solidFill>
                  <a:schemeClr val="tx1"/>
                </a:solidFill>
                <a:effectLst/>
                <a:latin typeface="+mn-lt"/>
                <a:ea typeface="+mn-ea"/>
                <a:cs typeface="+mn-cs"/>
              </a:rPr>
              <a:t> to understand how objects generate meaning and interpretation.  </a:t>
            </a:r>
          </a:p>
          <a:p>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By following the steps in the resource participants will look at the anatomy of an object to explore critical and creative thinking and investigate the use of visible thinking strategies to ‘dissect’ objects.  Participants will also be encouraged to consider and discuss the particular challenges and opportunities of delivering multisensory approaches using objects online and how to engage learners virtually.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The resource includes a number of practical activities to illustrate the uses of objects in teaching either in the classroom or the virtual classroom. The practical element will consider the uses of handling objects, replica objects, realia, digital cultural heritage as well as the physical objects from museum collections.  </a:t>
            </a:r>
          </a:p>
          <a:p>
            <a:r>
              <a:rPr lang="en-GB"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5"/>
          </p:nvPr>
        </p:nvSpPr>
        <p:spPr/>
        <p:txBody>
          <a:bodyPr/>
          <a:lstStyle/>
          <a:p>
            <a:fld id="{8FE44AD7-E1CA-3D40-895F-C8DE64193744}" type="slidenum">
              <a:rPr lang="en-US" smtClean="0"/>
              <a:t>2</a:t>
            </a:fld>
            <a:endParaRPr lang="en-US"/>
          </a:p>
        </p:txBody>
      </p:sp>
    </p:spTree>
    <p:extLst>
      <p:ext uri="{BB962C8B-B14F-4D97-AF65-F5344CB8AC3E}">
        <p14:creationId xmlns:p14="http://schemas.microsoft.com/office/powerpoint/2010/main" val="529722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t>Overview of the module</a:t>
            </a:r>
          </a:p>
          <a:p>
            <a:endParaRPr lang="en-US" sz="1200" b="0" dirty="0"/>
          </a:p>
          <a:p>
            <a:r>
              <a:rPr lang="en-US" sz="1200" b="0" dirty="0"/>
              <a:t>Note on terminology – this resource refers to the ‘educator’ this could be a teacher, lecturer or museum educator / facilitator / mediator / guide. </a:t>
            </a:r>
            <a:endParaRPr lang="en-US" b="0" dirty="0"/>
          </a:p>
        </p:txBody>
      </p:sp>
      <p:sp>
        <p:nvSpPr>
          <p:cNvPr id="4" name="Slide Number Placeholder 3"/>
          <p:cNvSpPr>
            <a:spLocks noGrp="1"/>
          </p:cNvSpPr>
          <p:nvPr>
            <p:ph type="sldNum" sz="quarter" idx="5"/>
          </p:nvPr>
        </p:nvSpPr>
        <p:spPr/>
        <p:txBody>
          <a:bodyPr/>
          <a:lstStyle/>
          <a:p>
            <a:fld id="{8FE44AD7-E1CA-3D40-895F-C8DE64193744}" type="slidenum">
              <a:rPr lang="en-US" smtClean="0"/>
              <a:t>3</a:t>
            </a:fld>
            <a:endParaRPr lang="en-US"/>
          </a:p>
        </p:txBody>
      </p:sp>
    </p:spTree>
    <p:extLst>
      <p:ext uri="{BB962C8B-B14F-4D97-AF65-F5344CB8AC3E}">
        <p14:creationId xmlns:p14="http://schemas.microsoft.com/office/powerpoint/2010/main" val="24657785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FE44AD7-E1CA-3D40-895F-C8DE64193744}" type="slidenum">
              <a:rPr lang="en-US" smtClean="0"/>
              <a:t>4</a:t>
            </a:fld>
            <a:endParaRPr lang="en-US"/>
          </a:p>
        </p:txBody>
      </p:sp>
    </p:spTree>
    <p:extLst>
      <p:ext uri="{BB962C8B-B14F-4D97-AF65-F5344CB8AC3E}">
        <p14:creationId xmlns:p14="http://schemas.microsoft.com/office/powerpoint/2010/main" val="12168110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FE44AD7-E1CA-3D40-895F-C8DE64193744}" type="slidenum">
              <a:rPr lang="en-US" smtClean="0"/>
              <a:t>5</a:t>
            </a:fld>
            <a:endParaRPr lang="en-US"/>
          </a:p>
        </p:txBody>
      </p:sp>
    </p:spTree>
    <p:extLst>
      <p:ext uri="{BB962C8B-B14F-4D97-AF65-F5344CB8AC3E}">
        <p14:creationId xmlns:p14="http://schemas.microsoft.com/office/powerpoint/2010/main" val="32377848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indent="0">
              <a:buNone/>
            </a:pPr>
            <a:endParaRPr lang="en-US" b="0" u="none" dirty="0"/>
          </a:p>
        </p:txBody>
      </p:sp>
      <p:sp>
        <p:nvSpPr>
          <p:cNvPr id="4" name="Slide Number Placeholder 3"/>
          <p:cNvSpPr>
            <a:spLocks noGrp="1"/>
          </p:cNvSpPr>
          <p:nvPr>
            <p:ph type="sldNum" sz="quarter" idx="10"/>
          </p:nvPr>
        </p:nvSpPr>
        <p:spPr/>
        <p:txBody>
          <a:bodyPr/>
          <a:lstStyle/>
          <a:p>
            <a:fld id="{6CA07127-E956-694C-A006-806F7DFC5B77}" type="slidenum">
              <a:rPr lang="en-US" smtClean="0"/>
              <a:pPr/>
              <a:t>6</a:t>
            </a:fld>
            <a:endParaRPr lang="en-US"/>
          </a:p>
        </p:txBody>
      </p:sp>
    </p:spTree>
    <p:extLst>
      <p:ext uri="{BB962C8B-B14F-4D97-AF65-F5344CB8AC3E}">
        <p14:creationId xmlns:p14="http://schemas.microsoft.com/office/powerpoint/2010/main" val="2712652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Definition </a:t>
            </a:r>
          </a:p>
          <a:p>
            <a:endParaRPr lang="en-US" dirty="0"/>
          </a:p>
          <a:p>
            <a:r>
              <a:rPr lang="en-US" dirty="0"/>
              <a:t>OBL draws on social-cultural constructivist learning theory of Vygotsky, where objects (and the educator) are used to scaffold semiotic mediation, drawing on learners experiences and personal knowledge.  Object-based learning in a formal learning setting draws on 3 key assumptions: socially-mediated activity design; collective thinking and collaborative interaction.  OBL also draw on experiential learning theories of Kolb. </a:t>
            </a:r>
          </a:p>
        </p:txBody>
      </p:sp>
      <p:sp>
        <p:nvSpPr>
          <p:cNvPr id="4" name="Slide Number Placeholder 3"/>
          <p:cNvSpPr>
            <a:spLocks noGrp="1"/>
          </p:cNvSpPr>
          <p:nvPr>
            <p:ph type="sldNum" sz="quarter" idx="5"/>
          </p:nvPr>
        </p:nvSpPr>
        <p:spPr/>
        <p:txBody>
          <a:bodyPr/>
          <a:lstStyle/>
          <a:p>
            <a:fld id="{8FE44AD7-E1CA-3D40-895F-C8DE64193744}" type="slidenum">
              <a:rPr lang="en-US" smtClean="0"/>
              <a:t>7</a:t>
            </a:fld>
            <a:endParaRPr lang="en-US"/>
          </a:p>
        </p:txBody>
      </p:sp>
    </p:spTree>
    <p:extLst>
      <p:ext uri="{BB962C8B-B14F-4D97-AF65-F5344CB8AC3E}">
        <p14:creationId xmlns:p14="http://schemas.microsoft.com/office/powerpoint/2010/main" val="41539205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dirty="0"/>
              <a:t>Benefits of OBL(from Flinders University / FUMA) </a:t>
            </a:r>
          </a:p>
          <a:p>
            <a:endParaRPr lang="en-GB" sz="1200" b="1" dirty="0"/>
          </a:p>
          <a:p>
            <a:r>
              <a:rPr lang="en-GB" sz="1200" b="0" dirty="0"/>
              <a:t>This is list has been compiled by Flinders University / Flinders University Museum of Art. It is a useful checklist of the key benefits of OBL in formal education settings from schools to universities. Some of these are specific to formal education environments. </a:t>
            </a:r>
          </a:p>
          <a:p>
            <a:endParaRPr lang="en-GB" sz="1200" b="1" dirty="0"/>
          </a:p>
          <a:p>
            <a:endParaRPr lang="en-US" dirty="0"/>
          </a:p>
        </p:txBody>
      </p:sp>
      <p:sp>
        <p:nvSpPr>
          <p:cNvPr id="4" name="Slide Number Placeholder 3"/>
          <p:cNvSpPr>
            <a:spLocks noGrp="1"/>
          </p:cNvSpPr>
          <p:nvPr>
            <p:ph type="sldNum" sz="quarter" idx="5"/>
          </p:nvPr>
        </p:nvSpPr>
        <p:spPr/>
        <p:txBody>
          <a:bodyPr/>
          <a:lstStyle/>
          <a:p>
            <a:fld id="{8FE44AD7-E1CA-3D40-895F-C8DE64193744}" type="slidenum">
              <a:rPr lang="en-US" smtClean="0"/>
              <a:t>8</a:t>
            </a:fld>
            <a:endParaRPr lang="en-US"/>
          </a:p>
        </p:txBody>
      </p:sp>
    </p:spTree>
    <p:extLst>
      <p:ext uri="{BB962C8B-B14F-4D97-AF65-F5344CB8AC3E}">
        <p14:creationId xmlns:p14="http://schemas.microsoft.com/office/powerpoint/2010/main" val="33860756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20 Questions </a:t>
            </a:r>
          </a:p>
          <a:p>
            <a:pPr marL="228600" indent="-228600">
              <a:buFont typeface="+mj-lt"/>
              <a:buAutoNum type="arabicPeriod"/>
            </a:pPr>
            <a:endParaRPr lang="en-US" b="0" dirty="0"/>
          </a:p>
          <a:p>
            <a:pPr marL="514350" indent="-514350">
              <a:buFont typeface="+mj-lt"/>
              <a:buAutoNum type="arabicPeriod"/>
            </a:pPr>
            <a:r>
              <a:rPr lang="en-US" dirty="0"/>
              <a:t>Choose an object for this activity </a:t>
            </a:r>
          </a:p>
          <a:p>
            <a:pPr marL="685800" lvl="1" indent="-228600">
              <a:buFont typeface="Arial" panose="020B0604020202020204" pitchFamily="34" charset="0"/>
              <a:buChar char="•"/>
            </a:pPr>
            <a:r>
              <a:rPr lang="en-US" dirty="0"/>
              <a:t>You don’t have to choose a museum object, it can be something from the home, something you bought on a holiday or something you were given. </a:t>
            </a:r>
          </a:p>
          <a:p>
            <a:pPr marL="514350" indent="-514350">
              <a:buFont typeface="+mj-lt"/>
              <a:buAutoNum type="arabicPeriod"/>
            </a:pPr>
            <a:r>
              <a:rPr lang="en-US" dirty="0"/>
              <a:t>Write down as many questions as you can about the object</a:t>
            </a:r>
          </a:p>
          <a:p>
            <a:pPr marL="971550" lvl="1" indent="-514350">
              <a:buFont typeface="Arial" panose="020B0604020202020204" pitchFamily="34" charset="0"/>
              <a:buChar char="•"/>
            </a:pPr>
            <a:r>
              <a:rPr lang="en-US" dirty="0"/>
              <a:t>Sometimes it helps to frame this activity as ‘if this object could speak, what could I ask it? </a:t>
            </a:r>
          </a:p>
          <a:p>
            <a:pPr marL="971550" lvl="1" indent="-514350">
              <a:buFont typeface="Arial" panose="020B0604020202020204" pitchFamily="34" charset="0"/>
              <a:buChar char="•"/>
            </a:pPr>
            <a:r>
              <a:rPr lang="en-US" dirty="0"/>
              <a:t>Questions could be: How old is it? </a:t>
            </a:r>
          </a:p>
          <a:p>
            <a:pPr marL="514350" indent="-514350">
              <a:buFont typeface="+mj-lt"/>
              <a:buAutoNum type="arabicPeriod"/>
            </a:pPr>
            <a:r>
              <a:rPr lang="en-US" dirty="0"/>
              <a:t>Count up how many questions you have made. </a:t>
            </a:r>
          </a:p>
          <a:p>
            <a:pPr marL="971550" lvl="1" indent="-514350">
              <a:buFont typeface="Arial" panose="020B0604020202020204" pitchFamily="34" charset="0"/>
              <a:buChar char="•"/>
            </a:pPr>
            <a:r>
              <a:rPr lang="en-US" dirty="0"/>
              <a:t>As a guide 10-15 is good; 15-20 is excellent </a:t>
            </a:r>
          </a:p>
          <a:p>
            <a:pPr marL="514350" indent="-514350">
              <a:buFont typeface="+mj-lt"/>
              <a:buAutoNum type="arabicPeriod"/>
            </a:pPr>
            <a:r>
              <a:rPr lang="en-US" dirty="0"/>
              <a:t>Can you group the questions into concepts or ideas? </a:t>
            </a:r>
          </a:p>
          <a:p>
            <a:pPr marL="971550" lvl="1" indent="-514350">
              <a:buFont typeface="Arial" panose="020B0604020202020204" pitchFamily="34" charset="0"/>
              <a:buChar char="•"/>
            </a:pPr>
            <a:r>
              <a:rPr lang="en-US" dirty="0"/>
              <a:t>You will find there are common themes that emerge based on the materials; design; ownership; value; age etc. </a:t>
            </a:r>
          </a:p>
          <a:p>
            <a:endParaRPr lang="en-US" b="0" dirty="0"/>
          </a:p>
          <a:p>
            <a:endParaRPr lang="en-US" b="0" dirty="0"/>
          </a:p>
          <a:p>
            <a:endParaRPr lang="en-US" dirty="0"/>
          </a:p>
        </p:txBody>
      </p:sp>
      <p:sp>
        <p:nvSpPr>
          <p:cNvPr id="4" name="Slide Number Placeholder 3"/>
          <p:cNvSpPr>
            <a:spLocks noGrp="1"/>
          </p:cNvSpPr>
          <p:nvPr>
            <p:ph type="sldNum" sz="quarter" idx="5"/>
          </p:nvPr>
        </p:nvSpPr>
        <p:spPr/>
        <p:txBody>
          <a:bodyPr/>
          <a:lstStyle/>
          <a:p>
            <a:fld id="{8FE44AD7-E1CA-3D40-895F-C8DE64193744}" type="slidenum">
              <a:rPr lang="en-US" smtClean="0"/>
              <a:t>9</a:t>
            </a:fld>
            <a:endParaRPr lang="en-US"/>
          </a:p>
        </p:txBody>
      </p:sp>
    </p:spTree>
    <p:extLst>
      <p:ext uri="{BB962C8B-B14F-4D97-AF65-F5344CB8AC3E}">
        <p14:creationId xmlns:p14="http://schemas.microsoft.com/office/powerpoint/2010/main" val="17557784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GB"/>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AB179D70-02BA-6C40-A65E-D0F7AAB062B4}" type="datetimeFigureOut">
              <a:rPr lang="en-US" smtClean="0"/>
              <a:t>7/15/21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6460F8-D323-314A-9303-CA521DDF7D93}" type="slidenum">
              <a:rPr lang="en-US" smtClean="0"/>
              <a:t>‹N›</a:t>
            </a:fld>
            <a:endParaRPr lang="en-US"/>
          </a:p>
        </p:txBody>
      </p:sp>
    </p:spTree>
    <p:extLst>
      <p:ext uri="{BB962C8B-B14F-4D97-AF65-F5344CB8AC3E}">
        <p14:creationId xmlns:p14="http://schemas.microsoft.com/office/powerpoint/2010/main" val="30250935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AB179D70-02BA-6C40-A65E-D0F7AAB062B4}" type="datetimeFigureOut">
              <a:rPr lang="en-US" smtClean="0"/>
              <a:t>7/15/21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6460F8-D323-314A-9303-CA521DDF7D93}" type="slidenum">
              <a:rPr lang="en-US" smtClean="0"/>
              <a:t>‹N›</a:t>
            </a:fld>
            <a:endParaRPr lang="en-US"/>
          </a:p>
        </p:txBody>
      </p:sp>
    </p:spTree>
    <p:extLst>
      <p:ext uri="{BB962C8B-B14F-4D97-AF65-F5344CB8AC3E}">
        <p14:creationId xmlns:p14="http://schemas.microsoft.com/office/powerpoint/2010/main" val="19294857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AB179D70-02BA-6C40-A65E-D0F7AAB062B4}" type="datetimeFigureOut">
              <a:rPr lang="en-US" smtClean="0"/>
              <a:t>7/15/21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6460F8-D323-314A-9303-CA521DDF7D93}" type="slidenum">
              <a:rPr lang="en-US" smtClean="0"/>
              <a:t>‹N›</a:t>
            </a:fld>
            <a:endParaRPr lang="en-US"/>
          </a:p>
        </p:txBody>
      </p:sp>
    </p:spTree>
    <p:extLst>
      <p:ext uri="{BB962C8B-B14F-4D97-AF65-F5344CB8AC3E}">
        <p14:creationId xmlns:p14="http://schemas.microsoft.com/office/powerpoint/2010/main" val="1681850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AB179D70-02BA-6C40-A65E-D0F7AAB062B4}" type="datetimeFigureOut">
              <a:rPr lang="en-US" smtClean="0"/>
              <a:t>7/15/21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6460F8-D323-314A-9303-CA521DDF7D93}" type="slidenum">
              <a:rPr lang="en-US" smtClean="0"/>
              <a:t>‹N›</a:t>
            </a:fld>
            <a:endParaRPr lang="en-US"/>
          </a:p>
        </p:txBody>
      </p:sp>
    </p:spTree>
    <p:extLst>
      <p:ext uri="{BB962C8B-B14F-4D97-AF65-F5344CB8AC3E}">
        <p14:creationId xmlns:p14="http://schemas.microsoft.com/office/powerpoint/2010/main" val="25139158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GB"/>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AB179D70-02BA-6C40-A65E-D0F7AAB062B4}" type="datetimeFigureOut">
              <a:rPr lang="en-US" smtClean="0"/>
              <a:t>7/15/21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6460F8-D323-314A-9303-CA521DDF7D93}" type="slidenum">
              <a:rPr lang="en-US" smtClean="0"/>
              <a:t>‹N›</a:t>
            </a:fld>
            <a:endParaRPr lang="en-US"/>
          </a:p>
        </p:txBody>
      </p:sp>
    </p:spTree>
    <p:extLst>
      <p:ext uri="{BB962C8B-B14F-4D97-AF65-F5344CB8AC3E}">
        <p14:creationId xmlns:p14="http://schemas.microsoft.com/office/powerpoint/2010/main" val="6018778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AB179D70-02BA-6C40-A65E-D0F7AAB062B4}" type="datetimeFigureOut">
              <a:rPr lang="en-US" smtClean="0"/>
              <a:t>7/15/21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6460F8-D323-314A-9303-CA521DDF7D93}" type="slidenum">
              <a:rPr lang="en-US" smtClean="0"/>
              <a:t>‹N›</a:t>
            </a:fld>
            <a:endParaRPr lang="en-US"/>
          </a:p>
        </p:txBody>
      </p:sp>
    </p:spTree>
    <p:extLst>
      <p:ext uri="{BB962C8B-B14F-4D97-AF65-F5344CB8AC3E}">
        <p14:creationId xmlns:p14="http://schemas.microsoft.com/office/powerpoint/2010/main" val="34868621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GB"/>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AB179D70-02BA-6C40-A65E-D0F7AAB062B4}" type="datetimeFigureOut">
              <a:rPr lang="en-US" smtClean="0"/>
              <a:t>7/15/21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46460F8-D323-314A-9303-CA521DDF7D93}" type="slidenum">
              <a:rPr lang="en-US" smtClean="0"/>
              <a:t>‹N›</a:t>
            </a:fld>
            <a:endParaRPr lang="en-US"/>
          </a:p>
        </p:txBody>
      </p:sp>
    </p:spTree>
    <p:extLst>
      <p:ext uri="{BB962C8B-B14F-4D97-AF65-F5344CB8AC3E}">
        <p14:creationId xmlns:p14="http://schemas.microsoft.com/office/powerpoint/2010/main" val="31389032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AB179D70-02BA-6C40-A65E-D0F7AAB062B4}" type="datetimeFigureOut">
              <a:rPr lang="en-US" smtClean="0"/>
              <a:t>7/15/21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46460F8-D323-314A-9303-CA521DDF7D93}" type="slidenum">
              <a:rPr lang="en-US" smtClean="0"/>
              <a:t>‹N›</a:t>
            </a:fld>
            <a:endParaRPr lang="en-US"/>
          </a:p>
        </p:txBody>
      </p:sp>
    </p:spTree>
    <p:extLst>
      <p:ext uri="{BB962C8B-B14F-4D97-AF65-F5344CB8AC3E}">
        <p14:creationId xmlns:p14="http://schemas.microsoft.com/office/powerpoint/2010/main" val="29076945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B179D70-02BA-6C40-A65E-D0F7AAB062B4}" type="datetimeFigureOut">
              <a:rPr lang="en-US" smtClean="0"/>
              <a:t>7/15/21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46460F8-D323-314A-9303-CA521DDF7D93}" type="slidenum">
              <a:rPr lang="en-US" smtClean="0"/>
              <a:t>‹N›</a:t>
            </a:fld>
            <a:endParaRPr lang="en-US"/>
          </a:p>
        </p:txBody>
      </p:sp>
    </p:spTree>
    <p:extLst>
      <p:ext uri="{BB962C8B-B14F-4D97-AF65-F5344CB8AC3E}">
        <p14:creationId xmlns:p14="http://schemas.microsoft.com/office/powerpoint/2010/main" val="31996496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GB"/>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AB179D70-02BA-6C40-A65E-D0F7AAB062B4}" type="datetimeFigureOut">
              <a:rPr lang="en-US" smtClean="0"/>
              <a:t>7/15/21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6460F8-D323-314A-9303-CA521DDF7D93}" type="slidenum">
              <a:rPr lang="en-US" smtClean="0"/>
              <a:t>‹N›</a:t>
            </a:fld>
            <a:endParaRPr lang="en-US"/>
          </a:p>
        </p:txBody>
      </p:sp>
    </p:spTree>
    <p:extLst>
      <p:ext uri="{BB962C8B-B14F-4D97-AF65-F5344CB8AC3E}">
        <p14:creationId xmlns:p14="http://schemas.microsoft.com/office/powerpoint/2010/main" val="27584391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GB"/>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AB179D70-02BA-6C40-A65E-D0F7AAB062B4}" type="datetimeFigureOut">
              <a:rPr lang="en-US" smtClean="0"/>
              <a:t>7/15/21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6460F8-D323-314A-9303-CA521DDF7D93}" type="slidenum">
              <a:rPr lang="en-US" smtClean="0"/>
              <a:t>‹N›</a:t>
            </a:fld>
            <a:endParaRPr lang="en-US"/>
          </a:p>
        </p:txBody>
      </p:sp>
    </p:spTree>
    <p:extLst>
      <p:ext uri="{BB962C8B-B14F-4D97-AF65-F5344CB8AC3E}">
        <p14:creationId xmlns:p14="http://schemas.microsoft.com/office/powerpoint/2010/main" val="42230705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B179D70-02BA-6C40-A65E-D0F7AAB062B4}" type="datetimeFigureOut">
              <a:rPr lang="en-US" smtClean="0"/>
              <a:t>7/15/21</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6460F8-D323-314A-9303-CA521DDF7D93}" type="slidenum">
              <a:rPr lang="en-US" smtClean="0"/>
              <a:t>‹N›</a:t>
            </a:fld>
            <a:endParaRPr lang="en-US"/>
          </a:p>
        </p:txBody>
      </p:sp>
    </p:spTree>
    <p:extLst>
      <p:ext uri="{BB962C8B-B14F-4D97-AF65-F5344CB8AC3E}">
        <p14:creationId xmlns:p14="http://schemas.microsoft.com/office/powerpoint/2010/main" val="182121269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hyperlink" Target="https://www.creative-school.eu/" TargetMode="Externa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3.tiff"/><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4.jpg"/><Relationship Id="rId4" Type="http://schemas.openxmlformats.org/officeDocument/2006/relationships/image" Target="../media/image1.JPG"/></Relationships>
</file>

<file path=ppt/slides/_rels/slide2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2.xml.rels><?xml version="1.0" encoding="UTF-8" standalone="yes"?>
<Relationships xmlns="http://schemas.openxmlformats.org/package/2006/relationships"><Relationship Id="rId3" Type="http://schemas.openxmlformats.org/officeDocument/2006/relationships/hyperlink" Target="http://www.smithsonianmag.com/videos/05-object-based-learningmp4/"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hyperlink" Target="https://www.ucl.ac.uk/culture/schools/teaching-object-based-learning" TargetMode="External"/><Relationship Id="rId4" Type="http://schemas.openxmlformats.org/officeDocument/2006/relationships/hyperlink" Target="https://www.flinders.edu.au/museum-of-art/object-based-learning-toolkit/obl-higher-education"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s://www.flickr.com/photos/vblibrary/4576825411"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hyperlink" Target="https://www.teachwithmrst.com/post/socratic-questioning" TargetMode="External"/><Relationship Id="rId4" Type="http://schemas.openxmlformats.org/officeDocument/2006/relationships/hyperlink" Target="https://www.educatorstechnology.com/2017/01/48-questions-to-help-students-develop.html" TargetMode="External"/></Relationships>
</file>

<file path=ppt/slides/_rels/slide2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www.flinders.au/"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magine 10">
            <a:extLst>
              <a:ext uri="{FF2B5EF4-FFF2-40B4-BE49-F238E27FC236}">
                <a16:creationId xmlns:a16="http://schemas.microsoft.com/office/drawing/2014/main" id="{D94B7488-8041-F546-B318-D9551835AF71}"/>
              </a:ext>
            </a:extLst>
          </p:cNvPr>
          <p:cNvPicPr/>
          <p:nvPr/>
        </p:nvPicPr>
        <p:blipFill>
          <a:blip r:embed="rId3"/>
          <a:stretch>
            <a:fillRect/>
          </a:stretch>
        </p:blipFill>
        <p:spPr>
          <a:xfrm>
            <a:off x="7315200" y="163286"/>
            <a:ext cx="1676400" cy="1589314"/>
          </a:xfrm>
          <a:prstGeom prst="rect">
            <a:avLst/>
          </a:prstGeom>
        </p:spPr>
      </p:pic>
      <p:pic>
        <p:nvPicPr>
          <p:cNvPr id="12" name="Slika 5" descr="Erasmus+ Programme">
            <a:extLst>
              <a:ext uri="{FF2B5EF4-FFF2-40B4-BE49-F238E27FC236}">
                <a16:creationId xmlns:a16="http://schemas.microsoft.com/office/drawing/2014/main" id="{47B54D00-9628-DF43-8E1B-DCD9275462DF}"/>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0975" y="5105400"/>
            <a:ext cx="3248025" cy="781050"/>
          </a:xfrm>
          <a:prstGeom prst="rect">
            <a:avLst/>
          </a:prstGeom>
          <a:noFill/>
          <a:ln>
            <a:noFill/>
          </a:ln>
        </p:spPr>
      </p:pic>
      <p:sp>
        <p:nvSpPr>
          <p:cNvPr id="13" name="CasellaDiTesto 1">
            <a:extLst>
              <a:ext uri="{FF2B5EF4-FFF2-40B4-BE49-F238E27FC236}">
                <a16:creationId xmlns:a16="http://schemas.microsoft.com/office/drawing/2014/main" id="{2AC01720-4BF4-194D-88CE-46B4AD87E52C}"/>
              </a:ext>
            </a:extLst>
          </p:cNvPr>
          <p:cNvSpPr txBox="1">
            <a:spLocks noChangeArrowheads="1"/>
          </p:cNvSpPr>
          <p:nvPr/>
        </p:nvSpPr>
        <p:spPr bwMode="auto">
          <a:xfrm>
            <a:off x="139700" y="152400"/>
            <a:ext cx="8851900" cy="4896726"/>
          </a:xfrm>
          <a:prstGeom prst="rect">
            <a:avLst/>
          </a:prstGeom>
          <a:noFill/>
          <a:ln w="9525">
            <a:noFill/>
            <a:miter lim="800000"/>
            <a:headEnd/>
            <a:tailEnd/>
          </a:ln>
        </p:spPr>
        <p:txBody>
          <a:bodyPr wrap="square">
            <a:spAutoFit/>
          </a:bodyPr>
          <a:lstStyle/>
          <a:p>
            <a:r>
              <a:rPr lang="it-IT" sz="2000" b="1" i="1" dirty="0"/>
              <a:t>Risorse Didattiche Aperte (</a:t>
            </a:r>
            <a:r>
              <a:rPr lang="it-IT" sz="2000" b="1" i="1" dirty="0" err="1"/>
              <a:t>OER</a:t>
            </a:r>
            <a:r>
              <a:rPr lang="it-IT" sz="2000" b="1" i="1" dirty="0"/>
              <a:t>)</a:t>
            </a:r>
            <a:endParaRPr lang="it-IT" dirty="0"/>
          </a:p>
          <a:p>
            <a:pPr>
              <a:lnSpc>
                <a:spcPct val="90000"/>
              </a:lnSpc>
            </a:pPr>
            <a:endParaRPr lang="it-IT" sz="800" dirty="0"/>
          </a:p>
          <a:p>
            <a:pPr algn="just"/>
            <a:r>
              <a:rPr lang="it-IT" sz="1300" dirty="0"/>
              <a:t>Oggi, in qualsiasi parte del mondo, bambini e ragazzi devono poter ricevere un’istruzione </a:t>
            </a:r>
          </a:p>
          <a:p>
            <a:pPr algn="just"/>
            <a:r>
              <a:rPr lang="it-IT" sz="1300" dirty="0"/>
              <a:t>che consenta loro di affrontare nella vita adulta – sia privata che lavorativa – le sfide sociali, </a:t>
            </a:r>
          </a:p>
          <a:p>
            <a:pPr algn="just"/>
            <a:r>
              <a:rPr lang="it-IT" sz="1300" dirty="0"/>
              <a:t>economiche, relazionali.</a:t>
            </a:r>
          </a:p>
          <a:p>
            <a:pPr algn="just"/>
            <a:endParaRPr lang="it-IT" sz="1000" dirty="0"/>
          </a:p>
          <a:p>
            <a:pPr algn="just"/>
            <a:r>
              <a:rPr lang="it-IT" sz="1300" dirty="0"/>
              <a:t>Per poter affrontare queste sfide, durante la vita scolastica i bambini e i ragazzi devono essere messi</a:t>
            </a:r>
          </a:p>
          <a:p>
            <a:pPr algn="just"/>
            <a:r>
              <a:rPr lang="it-IT" sz="1300" dirty="0"/>
              <a:t>in grado di </a:t>
            </a:r>
            <a:r>
              <a:rPr lang="it-IT" sz="1300" b="1" dirty="0"/>
              <a:t>SVILUPPARE CAPACITÀ DI PENSIERO COMPLESSE ED EVOLUTE </a:t>
            </a:r>
            <a:r>
              <a:rPr lang="it-IT" sz="1300" dirty="0"/>
              <a:t>che potranno meglio fiorire</a:t>
            </a:r>
          </a:p>
          <a:p>
            <a:pPr algn="just"/>
            <a:r>
              <a:rPr lang="it-IT" sz="1300" dirty="0"/>
              <a:t>se vengono </a:t>
            </a:r>
            <a:r>
              <a:rPr lang="it-IT" sz="1300" b="1" dirty="0"/>
              <a:t>INCORAGGIATI AD ESSERE CREATIVI, INNOVATIVI E ADATTABILI</a:t>
            </a:r>
            <a:r>
              <a:rPr lang="it-IT" sz="1300" dirty="0"/>
              <a:t>.</a:t>
            </a:r>
          </a:p>
          <a:p>
            <a:pPr algn="just"/>
            <a:endParaRPr lang="it-IT" sz="1000" dirty="0"/>
          </a:p>
          <a:p>
            <a:pPr algn="just"/>
            <a:r>
              <a:rPr lang="it-IT" sz="1300" dirty="0"/>
              <a:t>Le Risorse Didattiche (in inglese: </a:t>
            </a:r>
            <a:r>
              <a:rPr lang="it-IT" sz="1300" i="1" dirty="0"/>
              <a:t>OER</a:t>
            </a:r>
            <a:r>
              <a:rPr lang="it-IT" sz="1300" dirty="0"/>
              <a:t> – </a:t>
            </a:r>
            <a:r>
              <a:rPr lang="it-IT" sz="1300" i="1" dirty="0"/>
              <a:t>Open Educational </a:t>
            </a:r>
            <a:r>
              <a:rPr lang="it-IT" sz="1300" i="1" dirty="0" err="1"/>
              <a:t>Resources</a:t>
            </a:r>
            <a:r>
              <a:rPr lang="it-IT" sz="1300" dirty="0"/>
              <a:t>) che qui vi presentiamo, sono state realizzate nell’ambito di</a:t>
            </a:r>
            <a:r>
              <a:rPr lang="it-IT" sz="1300" b="1" dirty="0"/>
              <a:t> </a:t>
            </a:r>
            <a:r>
              <a:rPr lang="it-IT" sz="1300" b="1" i="1" dirty="0"/>
              <a:t>Creative School</a:t>
            </a:r>
            <a:r>
              <a:rPr lang="it-IT" sz="1300" dirty="0"/>
              <a:t>. Il progetto si pone l’obiettivo di predisporre materiali didattici che stimolano</a:t>
            </a:r>
            <a:r>
              <a:rPr lang="it-IT" sz="1300" b="1" dirty="0"/>
              <a:t> L’AUTO-APPRENDIMENTO</a:t>
            </a:r>
            <a:r>
              <a:rPr lang="it-IT" sz="1300" dirty="0"/>
              <a:t>, sviluppano le </a:t>
            </a:r>
            <a:r>
              <a:rPr lang="it-IT" sz="1300" b="1" dirty="0"/>
              <a:t>CAPACITÀ DI PENSIERO CRITICO </a:t>
            </a:r>
            <a:r>
              <a:rPr lang="it-IT" sz="1300" dirty="0"/>
              <a:t>e di </a:t>
            </a:r>
            <a:r>
              <a:rPr lang="it-IT" sz="1300" b="1" dirty="0"/>
              <a:t>APPRENDIMENTO VISIVO / SPAZIALE</a:t>
            </a:r>
            <a:r>
              <a:rPr lang="it-IT" sz="1300" dirty="0"/>
              <a:t>,</a:t>
            </a:r>
            <a:r>
              <a:rPr lang="it-IT" sz="1300" b="1" dirty="0"/>
              <a:t> UTILIZZANDO il</a:t>
            </a:r>
            <a:r>
              <a:rPr lang="it-IT" sz="1300" dirty="0"/>
              <a:t> </a:t>
            </a:r>
            <a:r>
              <a:rPr lang="it-IT" sz="1300" b="1" dirty="0"/>
              <a:t>PATRIMONIO CULTURALE </a:t>
            </a:r>
            <a:r>
              <a:rPr lang="it-IT" sz="1300" dirty="0"/>
              <a:t>messo a disposizione delle organizzazioni che partecipano a </a:t>
            </a:r>
            <a:r>
              <a:rPr lang="it-IT" sz="1300" i="1" dirty="0"/>
              <a:t>Creative School</a:t>
            </a:r>
            <a:r>
              <a:rPr lang="it-IT" sz="1300" dirty="0"/>
              <a:t>.</a:t>
            </a:r>
          </a:p>
          <a:p>
            <a:pPr algn="just"/>
            <a:endParaRPr lang="it-IT" sz="1000" dirty="0"/>
          </a:p>
          <a:p>
            <a:pPr algn="just"/>
            <a:r>
              <a:rPr lang="it-IT" sz="1300" dirty="0"/>
              <a:t>I </a:t>
            </a:r>
            <a:r>
              <a:rPr lang="it-IT" sz="1300" b="1" dirty="0"/>
              <a:t>DESTINATARI</a:t>
            </a:r>
            <a:r>
              <a:rPr lang="it-IT" sz="1300" dirty="0"/>
              <a:t> di queste Risorse Didattiche sono:</a:t>
            </a:r>
          </a:p>
          <a:p>
            <a:pPr marL="285750" indent="-285750" algn="just">
              <a:buFontTx/>
              <a:buChar char="-"/>
            </a:pPr>
            <a:r>
              <a:rPr lang="it-IT" sz="1300" dirty="0"/>
              <a:t>gli </a:t>
            </a:r>
            <a:r>
              <a:rPr lang="it-IT" sz="1300" b="1" dirty="0"/>
              <a:t>INSEGNANTI DELLE SCUOLE PRIMARIE E SECONDARIE</a:t>
            </a:r>
            <a:r>
              <a:rPr lang="it-IT" sz="1300" dirty="0"/>
              <a:t>, che potranno trarre suggerimenti utili per ampliare la propria “cassetta degli attrezzi”, con strategie educative mirate a sviluppare la creatività e il pensiero critico degli studenti;</a:t>
            </a:r>
          </a:p>
          <a:p>
            <a:pPr marL="285750" indent="-285750" algn="just">
              <a:buFontTx/>
              <a:buChar char="-"/>
            </a:pPr>
            <a:r>
              <a:rPr lang="it-IT" sz="1300" dirty="0"/>
              <a:t>i </a:t>
            </a:r>
            <a:r>
              <a:rPr lang="it-IT" sz="1300" b="1" dirty="0"/>
              <a:t>BAMBINI E RAGAZZI </a:t>
            </a:r>
            <a:r>
              <a:rPr lang="it-IT" sz="1300" dirty="0"/>
              <a:t>che utilizzeranno le OER.</a:t>
            </a:r>
          </a:p>
          <a:p>
            <a:pPr algn="just">
              <a:lnSpc>
                <a:spcPct val="70000"/>
              </a:lnSpc>
            </a:pPr>
            <a:endParaRPr lang="it-IT" sz="1000" u="sng" dirty="0"/>
          </a:p>
          <a:p>
            <a:pPr algn="just"/>
            <a:r>
              <a:rPr lang="it-IT" sz="1300" dirty="0"/>
              <a:t>Gli argomenti delle OER che vi presentiamo sono stati scelti da un </a:t>
            </a:r>
            <a:r>
              <a:rPr lang="it-IT" sz="1300" b="1" dirty="0"/>
              <a:t>gruppo di insegnanti ed educatori </a:t>
            </a:r>
            <a:r>
              <a:rPr lang="it-IT" sz="1300" dirty="0"/>
              <a:t>provenienti da </a:t>
            </a:r>
            <a:r>
              <a:rPr lang="it-IT" sz="1300" b="1" dirty="0"/>
              <a:t>Austria</a:t>
            </a:r>
            <a:r>
              <a:rPr lang="it-IT" sz="1300" dirty="0"/>
              <a:t>, </a:t>
            </a:r>
            <a:r>
              <a:rPr lang="it-IT" sz="1300" b="1" dirty="0"/>
              <a:t>Croazia</a:t>
            </a:r>
            <a:r>
              <a:rPr lang="it-IT" sz="1300" dirty="0"/>
              <a:t>, </a:t>
            </a:r>
            <a:r>
              <a:rPr lang="it-IT" sz="1300" b="1" dirty="0"/>
              <a:t>Finlandia</a:t>
            </a:r>
            <a:r>
              <a:rPr lang="it-IT" sz="1300" dirty="0"/>
              <a:t>, </a:t>
            </a:r>
            <a:r>
              <a:rPr lang="it-IT" sz="1300" b="1" dirty="0"/>
              <a:t>Francia</a:t>
            </a:r>
            <a:r>
              <a:rPr lang="it-IT" sz="1300" dirty="0"/>
              <a:t>, </a:t>
            </a:r>
            <a:r>
              <a:rPr lang="it-IT" sz="1300" b="1" dirty="0"/>
              <a:t>Irlanda</a:t>
            </a:r>
            <a:r>
              <a:rPr lang="it-IT" sz="1300" dirty="0"/>
              <a:t>, </a:t>
            </a:r>
            <a:r>
              <a:rPr lang="it-IT" sz="1300" b="1" dirty="0"/>
              <a:t>Italia</a:t>
            </a:r>
            <a:r>
              <a:rPr lang="it-IT" sz="1300" dirty="0"/>
              <a:t> e </a:t>
            </a:r>
            <a:r>
              <a:rPr lang="it-IT" sz="1300" b="1" dirty="0"/>
              <a:t>Regno Unito</a:t>
            </a:r>
            <a:r>
              <a:rPr lang="it-IT" sz="1300" dirty="0"/>
              <a:t>, coinvolti attraverso focus </a:t>
            </a:r>
            <a:r>
              <a:rPr lang="it-IT" sz="1300" dirty="0" err="1"/>
              <a:t>group</a:t>
            </a:r>
            <a:r>
              <a:rPr lang="it-IT" sz="1300" dirty="0"/>
              <a:t> e interviste.</a:t>
            </a:r>
            <a:endParaRPr lang="it-IT" sz="1300" u="sng" dirty="0"/>
          </a:p>
          <a:p>
            <a:pPr algn="just"/>
            <a:r>
              <a:rPr lang="it-IT" sz="1300" dirty="0"/>
              <a:t>Speriamo che questi materiali siano utili per arricchire la vostra personale “cassetta degli attrezzi” e sviluppare il pensiero critico e creativo dei vostri studenti.</a:t>
            </a:r>
          </a:p>
          <a:p>
            <a:pPr algn="ctr"/>
            <a:r>
              <a:rPr lang="it-IT" sz="1400" b="1" dirty="0">
                <a:hlinkClick r:id="rId5"/>
              </a:rPr>
              <a:t>https://www.creative-school.eu</a:t>
            </a:r>
            <a:endParaRPr lang="it-IT" sz="1400" b="1" dirty="0"/>
          </a:p>
        </p:txBody>
      </p:sp>
      <p:pic>
        <p:nvPicPr>
          <p:cNvPr id="14" name="Picture 4">
            <a:extLst>
              <a:ext uri="{FF2B5EF4-FFF2-40B4-BE49-F238E27FC236}">
                <a16:creationId xmlns:a16="http://schemas.microsoft.com/office/drawing/2014/main" id="{5CFA4452-C069-5945-A07A-E4FC34F4C1EB}"/>
              </a:ext>
            </a:extLst>
          </p:cNvPr>
          <p:cNvPicPr>
            <a:picLocks noChangeAspect="1" noChangeArrowheads="1"/>
          </p:cNvPicPr>
          <p:nvPr/>
        </p:nvPicPr>
        <p:blipFill>
          <a:blip r:embed="rId6" cstate="print"/>
          <a:srcRect/>
          <a:stretch>
            <a:fillRect/>
          </a:stretch>
        </p:blipFill>
        <p:spPr bwMode="auto">
          <a:xfrm>
            <a:off x="6705601" y="5257800"/>
            <a:ext cx="2343150" cy="762000"/>
          </a:xfrm>
          <a:prstGeom prst="rect">
            <a:avLst/>
          </a:prstGeom>
          <a:noFill/>
          <a:ln w="9525">
            <a:noFill/>
            <a:miter lim="800000"/>
            <a:headEnd/>
            <a:tailEnd/>
          </a:ln>
        </p:spPr>
      </p:pic>
      <p:sp>
        <p:nvSpPr>
          <p:cNvPr id="15" name="CasellaDiTesto 8">
            <a:extLst>
              <a:ext uri="{FF2B5EF4-FFF2-40B4-BE49-F238E27FC236}">
                <a16:creationId xmlns:a16="http://schemas.microsoft.com/office/drawing/2014/main" id="{80FBE52D-82D2-6B46-AD87-570395370319}"/>
              </a:ext>
            </a:extLst>
          </p:cNvPr>
          <p:cNvSpPr txBox="1">
            <a:spLocks noChangeArrowheads="1"/>
          </p:cNvSpPr>
          <p:nvPr/>
        </p:nvSpPr>
        <p:spPr bwMode="auto">
          <a:xfrm rot="10800000" flipV="1">
            <a:off x="152400" y="5715000"/>
            <a:ext cx="6270625" cy="1015663"/>
          </a:xfrm>
          <a:prstGeom prst="rect">
            <a:avLst/>
          </a:prstGeom>
          <a:noFill/>
          <a:ln w="9525">
            <a:noFill/>
            <a:miter lim="800000"/>
            <a:headEnd/>
            <a:tailEnd/>
          </a:ln>
        </p:spPr>
        <p:txBody>
          <a:bodyPr wrap="square">
            <a:spAutoFit/>
          </a:bodyPr>
          <a:lstStyle/>
          <a:p>
            <a:pPr algn="just"/>
            <a:r>
              <a:rPr lang="it-IT" sz="1200" dirty="0">
                <a:latin typeface="Calibri" pitchFamily="34" charset="0"/>
              </a:rPr>
              <a:t>Il Progetto </a:t>
            </a:r>
            <a:r>
              <a:rPr lang="it-IT" sz="1200" i="1" dirty="0">
                <a:latin typeface="Calibri" pitchFamily="34" charset="0"/>
              </a:rPr>
              <a:t>Creative School</a:t>
            </a:r>
            <a:r>
              <a:rPr lang="it-IT" sz="1200" dirty="0">
                <a:latin typeface="Calibri" pitchFamily="34" charset="0"/>
              </a:rPr>
              <a:t> è finanziato dall’Unione Europea e dall’Agenzia nazionale francese per il Programma ERASMUS+ (Convenzione 2019-1-FR01-KA201-062212). La presente pubblicazione riflette unicamente le opinioni dei suoi autori: l’Unione Europea e l’Agenzia nazionale francese per il Programma ERASMUS+ </a:t>
            </a:r>
            <a:r>
              <a:rPr lang="it-IT" sz="1200" dirty="0"/>
              <a:t>non possono essere ritenute responsabili di qualsiasi uso possa essere fatto delle informazioni in essa contenute.</a:t>
            </a:r>
            <a:endParaRPr lang="it-IT" sz="1200" dirty="0">
              <a:latin typeface="Calibri" pitchFamily="34" charset="0"/>
            </a:endParaRPr>
          </a:p>
        </p:txBody>
      </p:sp>
      <p:sp>
        <p:nvSpPr>
          <p:cNvPr id="16" name="CasellaDiTesto 15">
            <a:extLst>
              <a:ext uri="{FF2B5EF4-FFF2-40B4-BE49-F238E27FC236}">
                <a16:creationId xmlns:a16="http://schemas.microsoft.com/office/drawing/2014/main" id="{E1D57E42-9032-EC4D-91D4-34CD2C808B43}"/>
              </a:ext>
            </a:extLst>
          </p:cNvPr>
          <p:cNvSpPr txBox="1">
            <a:spLocks noChangeArrowheads="1"/>
          </p:cNvSpPr>
          <p:nvPr/>
        </p:nvSpPr>
        <p:spPr bwMode="auto">
          <a:xfrm>
            <a:off x="6781800" y="5943600"/>
            <a:ext cx="2286000" cy="830997"/>
          </a:xfrm>
          <a:prstGeom prst="rect">
            <a:avLst/>
          </a:prstGeom>
          <a:noFill/>
          <a:ln w="9525">
            <a:noFill/>
            <a:miter lim="800000"/>
            <a:headEnd/>
            <a:tailEnd/>
          </a:ln>
        </p:spPr>
        <p:txBody>
          <a:bodyPr wrap="square">
            <a:spAutoFit/>
          </a:bodyPr>
          <a:lstStyle/>
          <a:p>
            <a:r>
              <a:rPr lang="it-IT" sz="1200" dirty="0">
                <a:latin typeface="Calibri" panose="020F0502020204030204" pitchFamily="34" charset="0"/>
                <a:cs typeface="Calibri" panose="020F0502020204030204" pitchFamily="34" charset="0"/>
              </a:rPr>
              <a:t>Questi materiali possono essere usati in base alla licenza: </a:t>
            </a:r>
            <a:r>
              <a:rPr lang="en-GB" sz="1200" dirty="0">
                <a:latin typeface="Calibri" panose="020F0502020204030204" pitchFamily="34" charset="0"/>
                <a:cs typeface="Calibri" panose="020F0502020204030204" pitchFamily="34" charset="0"/>
              </a:rPr>
              <a:t>Creative Commons Non Commercial Share Alike license</a:t>
            </a:r>
            <a:endParaRPr lang="it-IT" sz="1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6937531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uppo 15">
            <a:extLst>
              <a:ext uri="{FF2B5EF4-FFF2-40B4-BE49-F238E27FC236}">
                <a16:creationId xmlns:a16="http://schemas.microsoft.com/office/drawing/2014/main" id="{50BAD23C-60B8-2D42-AD3D-BD6902A1F3FC}"/>
              </a:ext>
            </a:extLst>
          </p:cNvPr>
          <p:cNvGrpSpPr/>
          <p:nvPr/>
        </p:nvGrpSpPr>
        <p:grpSpPr>
          <a:xfrm>
            <a:off x="0" y="670475"/>
            <a:ext cx="8861334" cy="5346503"/>
            <a:chOff x="0" y="670475"/>
            <a:chExt cx="8861334" cy="5346503"/>
          </a:xfrm>
        </p:grpSpPr>
        <p:pic>
          <p:nvPicPr>
            <p:cNvPr id="2" name="Immagine 1">
              <a:extLst>
                <a:ext uri="{FF2B5EF4-FFF2-40B4-BE49-F238E27FC236}">
                  <a16:creationId xmlns:a16="http://schemas.microsoft.com/office/drawing/2014/main" id="{D819A7B9-0C3A-6742-B27B-B08D45B860A5}"/>
                </a:ext>
              </a:extLst>
            </p:cNvPr>
            <p:cNvPicPr>
              <a:picLocks noChangeAspect="1"/>
            </p:cNvPicPr>
            <p:nvPr/>
          </p:nvPicPr>
          <p:blipFill>
            <a:blip r:embed="rId3"/>
            <a:stretch>
              <a:fillRect/>
            </a:stretch>
          </p:blipFill>
          <p:spPr>
            <a:xfrm>
              <a:off x="0" y="670475"/>
              <a:ext cx="8861334" cy="5346503"/>
            </a:xfrm>
            <a:prstGeom prst="rect">
              <a:avLst/>
            </a:prstGeom>
          </p:spPr>
        </p:pic>
        <p:sp>
          <p:nvSpPr>
            <p:cNvPr id="4" name="CasellaDiTesto 3">
              <a:extLst>
                <a:ext uri="{FF2B5EF4-FFF2-40B4-BE49-F238E27FC236}">
                  <a16:creationId xmlns:a16="http://schemas.microsoft.com/office/drawing/2014/main" id="{42A2D622-A8A3-A047-94B6-5249AF1A05A2}"/>
                </a:ext>
              </a:extLst>
            </p:cNvPr>
            <p:cNvSpPr txBox="1"/>
            <p:nvPr/>
          </p:nvSpPr>
          <p:spPr>
            <a:xfrm>
              <a:off x="4560711" y="1023281"/>
              <a:ext cx="1114601" cy="369332"/>
            </a:xfrm>
            <a:prstGeom prst="rect">
              <a:avLst/>
            </a:prstGeom>
            <a:noFill/>
          </p:spPr>
          <p:txBody>
            <a:bodyPr wrap="none" rtlCol="0">
              <a:spAutoFit/>
            </a:bodyPr>
            <a:lstStyle/>
            <a:p>
              <a:r>
                <a:rPr lang="it-IT" dirty="0">
                  <a:latin typeface="+mj-lt"/>
                </a:rPr>
                <a:t>Creazione</a:t>
              </a:r>
            </a:p>
          </p:txBody>
        </p:sp>
        <p:sp>
          <p:nvSpPr>
            <p:cNvPr id="5" name="CasellaDiTesto 4">
              <a:extLst>
                <a:ext uri="{FF2B5EF4-FFF2-40B4-BE49-F238E27FC236}">
                  <a16:creationId xmlns:a16="http://schemas.microsoft.com/office/drawing/2014/main" id="{BAD7059B-8224-6D48-B104-E20D03FACDA4}"/>
                </a:ext>
              </a:extLst>
            </p:cNvPr>
            <p:cNvSpPr txBox="1"/>
            <p:nvPr/>
          </p:nvSpPr>
          <p:spPr>
            <a:xfrm>
              <a:off x="5675312" y="1560753"/>
              <a:ext cx="1330621" cy="369332"/>
            </a:xfrm>
            <a:prstGeom prst="rect">
              <a:avLst/>
            </a:prstGeom>
            <a:noFill/>
          </p:spPr>
          <p:txBody>
            <a:bodyPr wrap="none" rtlCol="0">
              <a:spAutoFit/>
            </a:bodyPr>
            <a:lstStyle/>
            <a:p>
              <a:r>
                <a:rPr lang="it-IT" dirty="0">
                  <a:latin typeface="+mj-lt"/>
                </a:rPr>
                <a:t>Motivazione</a:t>
              </a:r>
            </a:p>
          </p:txBody>
        </p:sp>
        <p:sp>
          <p:nvSpPr>
            <p:cNvPr id="6" name="CasellaDiTesto 5">
              <a:extLst>
                <a:ext uri="{FF2B5EF4-FFF2-40B4-BE49-F238E27FC236}">
                  <a16:creationId xmlns:a16="http://schemas.microsoft.com/office/drawing/2014/main" id="{FF49B635-B869-C04F-B4BB-EE414FBA5531}"/>
                </a:ext>
              </a:extLst>
            </p:cNvPr>
            <p:cNvSpPr txBox="1"/>
            <p:nvPr/>
          </p:nvSpPr>
          <p:spPr>
            <a:xfrm>
              <a:off x="6089622" y="2425953"/>
              <a:ext cx="2030043" cy="369332"/>
            </a:xfrm>
            <a:prstGeom prst="rect">
              <a:avLst/>
            </a:prstGeom>
            <a:noFill/>
          </p:spPr>
          <p:txBody>
            <a:bodyPr wrap="none" rtlCol="0">
              <a:spAutoFit/>
            </a:bodyPr>
            <a:lstStyle/>
            <a:p>
              <a:r>
                <a:rPr lang="it-IT" dirty="0">
                  <a:latin typeface="+mj-lt"/>
                </a:rPr>
                <a:t>Tecniche e materiali</a:t>
              </a:r>
            </a:p>
          </p:txBody>
        </p:sp>
        <p:sp>
          <p:nvSpPr>
            <p:cNvPr id="7" name="CasellaDiTesto 6">
              <a:extLst>
                <a:ext uri="{FF2B5EF4-FFF2-40B4-BE49-F238E27FC236}">
                  <a16:creationId xmlns:a16="http://schemas.microsoft.com/office/drawing/2014/main" id="{A24575AB-6815-724A-BF9D-99C9473E7002}"/>
                </a:ext>
              </a:extLst>
            </p:cNvPr>
            <p:cNvSpPr txBox="1"/>
            <p:nvPr/>
          </p:nvSpPr>
          <p:spPr>
            <a:xfrm>
              <a:off x="6089621" y="3546052"/>
              <a:ext cx="1489510" cy="369332"/>
            </a:xfrm>
            <a:prstGeom prst="rect">
              <a:avLst/>
            </a:prstGeom>
            <a:noFill/>
          </p:spPr>
          <p:txBody>
            <a:bodyPr wrap="none" rtlCol="0">
              <a:spAutoFit/>
            </a:bodyPr>
            <a:lstStyle/>
            <a:p>
              <a:r>
                <a:rPr lang="it-IT" dirty="0">
                  <a:latin typeface="+mj-lt"/>
                </a:rPr>
                <a:t>Composizione</a:t>
              </a:r>
            </a:p>
          </p:txBody>
        </p:sp>
        <p:sp>
          <p:nvSpPr>
            <p:cNvPr id="8" name="CasellaDiTesto 7">
              <a:extLst>
                <a:ext uri="{FF2B5EF4-FFF2-40B4-BE49-F238E27FC236}">
                  <a16:creationId xmlns:a16="http://schemas.microsoft.com/office/drawing/2014/main" id="{CB90F134-DCE4-1E4D-92E7-8AD9E77FAE30}"/>
                </a:ext>
              </a:extLst>
            </p:cNvPr>
            <p:cNvSpPr txBox="1"/>
            <p:nvPr/>
          </p:nvSpPr>
          <p:spPr>
            <a:xfrm>
              <a:off x="5675312" y="4296819"/>
              <a:ext cx="1749197" cy="369332"/>
            </a:xfrm>
            <a:prstGeom prst="rect">
              <a:avLst/>
            </a:prstGeom>
            <a:noFill/>
          </p:spPr>
          <p:txBody>
            <a:bodyPr wrap="none" rtlCol="0">
              <a:spAutoFit/>
            </a:bodyPr>
            <a:lstStyle/>
            <a:p>
              <a:r>
                <a:rPr lang="it-IT" dirty="0">
                  <a:latin typeface="+mj-lt"/>
                </a:rPr>
                <a:t>Qualità estetiche</a:t>
              </a:r>
            </a:p>
          </p:txBody>
        </p:sp>
        <p:sp>
          <p:nvSpPr>
            <p:cNvPr id="9" name="CasellaDiTesto 8">
              <a:extLst>
                <a:ext uri="{FF2B5EF4-FFF2-40B4-BE49-F238E27FC236}">
                  <a16:creationId xmlns:a16="http://schemas.microsoft.com/office/drawing/2014/main" id="{845EC538-062A-D043-9A46-B2237D932CF6}"/>
                </a:ext>
              </a:extLst>
            </p:cNvPr>
            <p:cNvSpPr txBox="1"/>
            <p:nvPr/>
          </p:nvSpPr>
          <p:spPr>
            <a:xfrm>
              <a:off x="4560711" y="4878377"/>
              <a:ext cx="1579471" cy="369332"/>
            </a:xfrm>
            <a:prstGeom prst="rect">
              <a:avLst/>
            </a:prstGeom>
            <a:noFill/>
          </p:spPr>
          <p:txBody>
            <a:bodyPr wrap="none" rtlCol="0">
              <a:spAutoFit/>
            </a:bodyPr>
            <a:lstStyle/>
            <a:p>
              <a:r>
                <a:rPr lang="it-IT" dirty="0">
                  <a:latin typeface="+mj-lt"/>
                </a:rPr>
                <a:t>Soggetti e temi</a:t>
              </a:r>
            </a:p>
          </p:txBody>
        </p:sp>
        <p:sp>
          <p:nvSpPr>
            <p:cNvPr id="10" name="CasellaDiTesto 9">
              <a:extLst>
                <a:ext uri="{FF2B5EF4-FFF2-40B4-BE49-F238E27FC236}">
                  <a16:creationId xmlns:a16="http://schemas.microsoft.com/office/drawing/2014/main" id="{91D3E72E-C5D3-944A-A48F-30BE86C735D8}"/>
                </a:ext>
              </a:extLst>
            </p:cNvPr>
            <p:cNvSpPr txBox="1"/>
            <p:nvPr/>
          </p:nvSpPr>
          <p:spPr>
            <a:xfrm>
              <a:off x="2884174" y="4878377"/>
              <a:ext cx="1308180" cy="369332"/>
            </a:xfrm>
            <a:prstGeom prst="rect">
              <a:avLst/>
            </a:prstGeom>
            <a:noFill/>
          </p:spPr>
          <p:txBody>
            <a:bodyPr wrap="none" rtlCol="0">
              <a:spAutoFit/>
            </a:bodyPr>
            <a:lstStyle/>
            <a:p>
              <a:pPr algn="r"/>
              <a:r>
                <a:rPr lang="it-IT" dirty="0">
                  <a:latin typeface="+mj-lt"/>
                </a:rPr>
                <a:t>Provenienza</a:t>
              </a:r>
            </a:p>
          </p:txBody>
        </p:sp>
        <p:sp>
          <p:nvSpPr>
            <p:cNvPr id="11" name="CasellaDiTesto 10">
              <a:extLst>
                <a:ext uri="{FF2B5EF4-FFF2-40B4-BE49-F238E27FC236}">
                  <a16:creationId xmlns:a16="http://schemas.microsoft.com/office/drawing/2014/main" id="{357EAEDB-4743-D747-B9EE-3AAF6354F895}"/>
                </a:ext>
              </a:extLst>
            </p:cNvPr>
            <p:cNvSpPr txBox="1"/>
            <p:nvPr/>
          </p:nvSpPr>
          <p:spPr>
            <a:xfrm>
              <a:off x="1921291" y="4296819"/>
              <a:ext cx="1136530" cy="369332"/>
            </a:xfrm>
            <a:prstGeom prst="rect">
              <a:avLst/>
            </a:prstGeom>
            <a:noFill/>
          </p:spPr>
          <p:txBody>
            <a:bodyPr wrap="none" rtlCol="0">
              <a:spAutoFit/>
            </a:bodyPr>
            <a:lstStyle/>
            <a:p>
              <a:pPr algn="r"/>
              <a:r>
                <a:rPr lang="it-IT" dirty="0">
                  <a:latin typeface="+mj-lt"/>
                </a:rPr>
                <a:t>Significato</a:t>
              </a:r>
            </a:p>
          </p:txBody>
        </p:sp>
        <p:sp>
          <p:nvSpPr>
            <p:cNvPr id="12" name="CasellaDiTesto 11">
              <a:extLst>
                <a:ext uri="{FF2B5EF4-FFF2-40B4-BE49-F238E27FC236}">
                  <a16:creationId xmlns:a16="http://schemas.microsoft.com/office/drawing/2014/main" id="{4BF91805-52D5-AD4C-8C01-79CCC87AB3C8}"/>
                </a:ext>
              </a:extLst>
            </p:cNvPr>
            <p:cNvSpPr txBox="1"/>
            <p:nvPr/>
          </p:nvSpPr>
          <p:spPr>
            <a:xfrm>
              <a:off x="1846509" y="3546052"/>
              <a:ext cx="771045" cy="369332"/>
            </a:xfrm>
            <a:prstGeom prst="rect">
              <a:avLst/>
            </a:prstGeom>
            <a:noFill/>
          </p:spPr>
          <p:txBody>
            <a:bodyPr wrap="none" rtlCol="0">
              <a:spAutoFit/>
            </a:bodyPr>
            <a:lstStyle/>
            <a:p>
              <a:pPr algn="r"/>
              <a:r>
                <a:rPr lang="it-IT" dirty="0">
                  <a:latin typeface="+mj-lt"/>
                </a:rPr>
                <a:t>Valore</a:t>
              </a:r>
            </a:p>
          </p:txBody>
        </p:sp>
        <p:sp>
          <p:nvSpPr>
            <p:cNvPr id="13" name="CasellaDiTesto 12">
              <a:extLst>
                <a:ext uri="{FF2B5EF4-FFF2-40B4-BE49-F238E27FC236}">
                  <a16:creationId xmlns:a16="http://schemas.microsoft.com/office/drawing/2014/main" id="{EE842E5E-0B5E-7F43-9DF3-D8EA09355060}"/>
                </a:ext>
              </a:extLst>
            </p:cNvPr>
            <p:cNvSpPr txBox="1"/>
            <p:nvPr/>
          </p:nvSpPr>
          <p:spPr>
            <a:xfrm>
              <a:off x="1151447" y="2425953"/>
              <a:ext cx="1466107" cy="369332"/>
            </a:xfrm>
            <a:prstGeom prst="rect">
              <a:avLst/>
            </a:prstGeom>
            <a:noFill/>
          </p:spPr>
          <p:txBody>
            <a:bodyPr wrap="none" rtlCol="0">
              <a:spAutoFit/>
            </a:bodyPr>
            <a:lstStyle/>
            <a:p>
              <a:pPr algn="r"/>
              <a:r>
                <a:rPr lang="it-IT" dirty="0">
                  <a:latin typeface="+mj-lt"/>
                </a:rPr>
                <a:t>Collegamento</a:t>
              </a:r>
            </a:p>
          </p:txBody>
        </p:sp>
        <p:sp>
          <p:nvSpPr>
            <p:cNvPr id="14" name="CasellaDiTesto 13">
              <a:extLst>
                <a:ext uri="{FF2B5EF4-FFF2-40B4-BE49-F238E27FC236}">
                  <a16:creationId xmlns:a16="http://schemas.microsoft.com/office/drawing/2014/main" id="{387AC331-8F2B-6944-979A-D38A6B4D9A2E}"/>
                </a:ext>
              </a:extLst>
            </p:cNvPr>
            <p:cNvSpPr txBox="1"/>
            <p:nvPr/>
          </p:nvSpPr>
          <p:spPr>
            <a:xfrm>
              <a:off x="1643203" y="1560367"/>
              <a:ext cx="1414618" cy="369332"/>
            </a:xfrm>
            <a:prstGeom prst="rect">
              <a:avLst/>
            </a:prstGeom>
            <a:noFill/>
          </p:spPr>
          <p:txBody>
            <a:bodyPr wrap="none" rtlCol="0">
              <a:spAutoFit/>
            </a:bodyPr>
            <a:lstStyle/>
            <a:p>
              <a:pPr algn="r"/>
              <a:r>
                <a:rPr lang="it-IT" dirty="0">
                  <a:latin typeface="+mj-lt"/>
                </a:rPr>
                <a:t>Osservazione</a:t>
              </a:r>
            </a:p>
          </p:txBody>
        </p:sp>
        <p:sp>
          <p:nvSpPr>
            <p:cNvPr id="15" name="CasellaDiTesto 14">
              <a:extLst>
                <a:ext uri="{FF2B5EF4-FFF2-40B4-BE49-F238E27FC236}">
                  <a16:creationId xmlns:a16="http://schemas.microsoft.com/office/drawing/2014/main" id="{D8FB6B69-0DF4-7840-9085-2B6B5F1670C9}"/>
                </a:ext>
              </a:extLst>
            </p:cNvPr>
            <p:cNvSpPr txBox="1"/>
            <p:nvPr/>
          </p:nvSpPr>
          <p:spPr>
            <a:xfrm>
              <a:off x="2791272" y="1086549"/>
              <a:ext cx="1183657" cy="369332"/>
            </a:xfrm>
            <a:prstGeom prst="rect">
              <a:avLst/>
            </a:prstGeom>
            <a:noFill/>
          </p:spPr>
          <p:txBody>
            <a:bodyPr wrap="none" rtlCol="0">
              <a:spAutoFit/>
            </a:bodyPr>
            <a:lstStyle/>
            <a:p>
              <a:pPr algn="r"/>
              <a:r>
                <a:rPr lang="it-IT" dirty="0">
                  <a:latin typeface="+mj-lt"/>
                </a:rPr>
                <a:t>Ispirazione</a:t>
              </a:r>
            </a:p>
          </p:txBody>
        </p:sp>
      </p:grpSp>
    </p:spTree>
    <p:extLst>
      <p:ext uri="{BB962C8B-B14F-4D97-AF65-F5344CB8AC3E}">
        <p14:creationId xmlns:p14="http://schemas.microsoft.com/office/powerpoint/2010/main" val="36177958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Magnifying glass on clear background">
            <a:extLst>
              <a:ext uri="{FF2B5EF4-FFF2-40B4-BE49-F238E27FC236}">
                <a16:creationId xmlns:a16="http://schemas.microsoft.com/office/drawing/2014/main" id="{054D6AD1-E0D3-4145-B7A7-763EAEDE302C}"/>
              </a:ext>
            </a:extLst>
          </p:cNvPr>
          <p:cNvPicPr>
            <a:picLocks noChangeAspect="1"/>
          </p:cNvPicPr>
          <p:nvPr/>
        </p:nvPicPr>
        <p:blipFill rotWithShape="1">
          <a:blip r:embed="rId3"/>
          <a:srcRect l="11000" r="-1" b="-1"/>
          <a:stretch/>
        </p:blipFill>
        <p:spPr>
          <a:xfrm>
            <a:off x="0" y="10"/>
            <a:ext cx="9143999" cy="6857990"/>
          </a:xfrm>
          <a:prstGeom prst="rect">
            <a:avLst/>
          </a:prstGeom>
        </p:spPr>
      </p:pic>
      <p:sp>
        <p:nvSpPr>
          <p:cNvPr id="6" name="Title 5">
            <a:extLst>
              <a:ext uri="{FF2B5EF4-FFF2-40B4-BE49-F238E27FC236}">
                <a16:creationId xmlns:a16="http://schemas.microsoft.com/office/drawing/2014/main" id="{ADC11850-82C2-9D40-A4B5-89628B33B2CD}"/>
              </a:ext>
            </a:extLst>
          </p:cNvPr>
          <p:cNvSpPr>
            <a:spLocks noGrp="1"/>
          </p:cNvSpPr>
          <p:nvPr>
            <p:ph type="title"/>
          </p:nvPr>
        </p:nvSpPr>
        <p:spPr>
          <a:xfrm>
            <a:off x="822960" y="325550"/>
            <a:ext cx="7543800" cy="3574778"/>
          </a:xfrm>
          <a:effectLst>
            <a:outerShdw blurRad="50800" dist="38100" dir="2700000" algn="tl" rotWithShape="0">
              <a:prstClr val="black">
                <a:alpha val="40000"/>
              </a:prstClr>
            </a:outerShdw>
          </a:effectLst>
        </p:spPr>
        <p:txBody>
          <a:bodyPr vert="horz" lIns="91440" tIns="45720" rIns="91440" bIns="45720" rtlCol="0" anchor="b">
            <a:normAutofit/>
          </a:bodyPr>
          <a:lstStyle/>
          <a:p>
            <a:pPr algn="ctr"/>
            <a:r>
              <a:rPr lang="it-IT" sz="4500">
                <a:solidFill>
                  <a:srgbClr val="FFFFFF"/>
                </a:solidFill>
              </a:rPr>
              <a:t>Parte 2: Capacità di ragionamento critico e domande creative</a:t>
            </a:r>
          </a:p>
        </p:txBody>
      </p:sp>
    </p:spTree>
    <p:extLst>
      <p:ext uri="{BB962C8B-B14F-4D97-AF65-F5344CB8AC3E}">
        <p14:creationId xmlns:p14="http://schemas.microsoft.com/office/powerpoint/2010/main" val="17765181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55A2079-FA98-4876-80F0-72364A7D2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FDACA95-4DCB-B04C-B554-FD4B4CA00BA6}"/>
              </a:ext>
            </a:extLst>
          </p:cNvPr>
          <p:cNvSpPr>
            <a:spLocks noGrp="1"/>
          </p:cNvSpPr>
          <p:nvPr>
            <p:ph type="title"/>
          </p:nvPr>
        </p:nvSpPr>
        <p:spPr>
          <a:xfrm>
            <a:off x="628650" y="557188"/>
            <a:ext cx="7886700" cy="1133499"/>
          </a:xfrm>
        </p:spPr>
        <p:txBody>
          <a:bodyPr>
            <a:normAutofit/>
          </a:bodyPr>
          <a:lstStyle/>
          <a:p>
            <a:pPr algn="ctr"/>
            <a:r>
              <a:rPr lang="it-IT" sz="4500" dirty="0"/>
              <a:t>Capacità di ragionamento critico</a:t>
            </a:r>
          </a:p>
        </p:txBody>
      </p:sp>
      <p:graphicFrame>
        <p:nvGraphicFramePr>
          <p:cNvPr id="5" name="Content Placeholder 2">
            <a:extLst>
              <a:ext uri="{FF2B5EF4-FFF2-40B4-BE49-F238E27FC236}">
                <a16:creationId xmlns:a16="http://schemas.microsoft.com/office/drawing/2014/main" id="{1310149F-C04C-477C-A920-932674A33FD6}"/>
              </a:ext>
            </a:extLst>
          </p:cNvPr>
          <p:cNvGraphicFramePr>
            <a:graphicFrameLocks noGrp="1"/>
          </p:cNvGraphicFramePr>
          <p:nvPr>
            <p:ph idx="1"/>
            <p:extLst>
              <p:ext uri="{D42A27DB-BD31-4B8C-83A1-F6EECF244321}">
                <p14:modId xmlns:p14="http://schemas.microsoft.com/office/powerpoint/2010/main" val="623302823"/>
              </p:ext>
            </p:extLst>
          </p:nvPr>
        </p:nvGraphicFramePr>
        <p:xfrm>
          <a:off x="628650" y="1828800"/>
          <a:ext cx="7886700" cy="43525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331357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26339E-A0BC-7545-B360-211FF425AFDC}"/>
              </a:ext>
            </a:extLst>
          </p:cNvPr>
          <p:cNvSpPr>
            <a:spLocks noGrp="1"/>
          </p:cNvSpPr>
          <p:nvPr>
            <p:ph type="title"/>
          </p:nvPr>
        </p:nvSpPr>
        <p:spPr/>
        <p:txBody>
          <a:bodyPr>
            <a:normAutofit fontScale="90000"/>
          </a:bodyPr>
          <a:lstStyle/>
          <a:p>
            <a:r>
              <a:rPr lang="it-IT" sz="4700">
                <a:solidFill>
                  <a:schemeClr val="accent5"/>
                </a:solidFill>
              </a:rPr>
              <a:t>Attività durante la visita al museo</a:t>
            </a:r>
          </a:p>
        </p:txBody>
      </p:sp>
      <p:graphicFrame>
        <p:nvGraphicFramePr>
          <p:cNvPr id="5" name="Content Placeholder 2">
            <a:extLst>
              <a:ext uri="{FF2B5EF4-FFF2-40B4-BE49-F238E27FC236}">
                <a16:creationId xmlns:a16="http://schemas.microsoft.com/office/drawing/2014/main" id="{7752EA2C-DACF-425B-891A-9CBFFB2F1FBC}"/>
              </a:ext>
            </a:extLst>
          </p:cNvPr>
          <p:cNvGraphicFramePr>
            <a:graphicFrameLocks noGrp="1"/>
          </p:cNvGraphicFramePr>
          <p:nvPr>
            <p:ph idx="1"/>
            <p:extLst>
              <p:ext uri="{D42A27DB-BD31-4B8C-83A1-F6EECF244321}">
                <p14:modId xmlns:p14="http://schemas.microsoft.com/office/powerpoint/2010/main" val="2624820220"/>
              </p:ext>
            </p:extLst>
          </p:nvPr>
        </p:nvGraphicFramePr>
        <p:xfrm>
          <a:off x="1008672" y="1690689"/>
          <a:ext cx="6886820" cy="442875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865358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Magnifying glass on clear background">
            <a:extLst>
              <a:ext uri="{FF2B5EF4-FFF2-40B4-BE49-F238E27FC236}">
                <a16:creationId xmlns:a16="http://schemas.microsoft.com/office/drawing/2014/main" id="{054D6AD1-E0D3-4145-B7A7-763EAEDE302C}"/>
              </a:ext>
            </a:extLst>
          </p:cNvPr>
          <p:cNvPicPr>
            <a:picLocks noChangeAspect="1"/>
          </p:cNvPicPr>
          <p:nvPr/>
        </p:nvPicPr>
        <p:blipFill rotWithShape="1">
          <a:blip r:embed="rId2"/>
          <a:srcRect l="11000" r="-1" b="-1"/>
          <a:stretch/>
        </p:blipFill>
        <p:spPr>
          <a:xfrm>
            <a:off x="0" y="10"/>
            <a:ext cx="9143999" cy="6857990"/>
          </a:xfrm>
          <a:prstGeom prst="rect">
            <a:avLst/>
          </a:prstGeom>
        </p:spPr>
      </p:pic>
      <p:sp>
        <p:nvSpPr>
          <p:cNvPr id="6" name="Title 5">
            <a:extLst>
              <a:ext uri="{FF2B5EF4-FFF2-40B4-BE49-F238E27FC236}">
                <a16:creationId xmlns:a16="http://schemas.microsoft.com/office/drawing/2014/main" id="{ADC11850-82C2-9D40-A4B5-89628B33B2CD}"/>
              </a:ext>
            </a:extLst>
          </p:cNvPr>
          <p:cNvSpPr>
            <a:spLocks noGrp="1"/>
          </p:cNvSpPr>
          <p:nvPr>
            <p:ph type="title"/>
          </p:nvPr>
        </p:nvSpPr>
        <p:spPr>
          <a:xfrm>
            <a:off x="822960" y="325550"/>
            <a:ext cx="7543800" cy="3574778"/>
          </a:xfrm>
          <a:effectLst>
            <a:outerShdw blurRad="50800" dist="38100" dir="2700000" algn="tl" rotWithShape="0">
              <a:prstClr val="black">
                <a:alpha val="40000"/>
              </a:prstClr>
            </a:outerShdw>
          </a:effectLst>
        </p:spPr>
        <p:txBody>
          <a:bodyPr vert="horz" lIns="91440" tIns="45720" rIns="91440" bIns="45720" rtlCol="0" anchor="b">
            <a:normAutofit/>
          </a:bodyPr>
          <a:lstStyle/>
          <a:p>
            <a:pPr algn="ctr"/>
            <a:r>
              <a:rPr lang="it-IT" sz="4500">
                <a:solidFill>
                  <a:srgbClr val="FFFFFF"/>
                </a:solidFill>
              </a:rPr>
              <a:t>Parte 3: Esempi pratici</a:t>
            </a:r>
          </a:p>
        </p:txBody>
      </p:sp>
    </p:spTree>
    <p:extLst>
      <p:ext uri="{BB962C8B-B14F-4D97-AF65-F5344CB8AC3E}">
        <p14:creationId xmlns:p14="http://schemas.microsoft.com/office/powerpoint/2010/main" val="21944560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125454"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5A02637-BBEF-9848-B8BB-C9DEFEBF708B}"/>
              </a:ext>
            </a:extLst>
          </p:cNvPr>
          <p:cNvSpPr>
            <a:spLocks noGrp="1"/>
          </p:cNvSpPr>
          <p:nvPr>
            <p:ph type="title"/>
          </p:nvPr>
        </p:nvSpPr>
        <p:spPr>
          <a:xfrm>
            <a:off x="515125" y="1153572"/>
            <a:ext cx="2400300" cy="4461163"/>
          </a:xfrm>
        </p:spPr>
        <p:txBody>
          <a:bodyPr>
            <a:normAutofit/>
          </a:bodyPr>
          <a:lstStyle/>
          <a:p>
            <a:r>
              <a:rPr lang="it-IT">
                <a:solidFill>
                  <a:srgbClr val="FFFFFF"/>
                </a:solidFill>
              </a:rPr>
              <a:t>Attività di progetta-zione per l’OBL</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5662801" y="2455479"/>
            <a:ext cx="3062575"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DC0C6194-8A7F-AD4D-AB76-894B7C4A348F}"/>
              </a:ext>
            </a:extLst>
          </p:cNvPr>
          <p:cNvSpPr>
            <a:spLocks noGrp="1"/>
          </p:cNvSpPr>
          <p:nvPr>
            <p:ph idx="1"/>
          </p:nvPr>
        </p:nvSpPr>
        <p:spPr>
          <a:xfrm>
            <a:off x="3335481" y="591344"/>
            <a:ext cx="5179868" cy="5585619"/>
          </a:xfrm>
        </p:spPr>
        <p:txBody>
          <a:bodyPr anchor="ctr">
            <a:normAutofit/>
          </a:bodyPr>
          <a:lstStyle/>
          <a:p>
            <a:r>
              <a:rPr lang="it-IT"/>
              <a:t>Si basano su questi principi:</a:t>
            </a:r>
          </a:p>
          <a:p>
            <a:pPr lvl="1"/>
            <a:r>
              <a:rPr lang="it-IT"/>
              <a:t>Progettazione di attività socialmente mediate</a:t>
            </a:r>
          </a:p>
          <a:p>
            <a:pPr lvl="1"/>
            <a:r>
              <a:rPr lang="it-IT"/>
              <a:t>Apprendimento dialogico</a:t>
            </a:r>
          </a:p>
          <a:p>
            <a:pPr lvl="1"/>
            <a:r>
              <a:rPr lang="it-IT"/>
              <a:t>Pensiero collettivo</a:t>
            </a:r>
          </a:p>
          <a:p>
            <a:pPr lvl="1"/>
            <a:r>
              <a:rPr lang="it-IT"/>
              <a:t>Interazione collaborativa</a:t>
            </a:r>
          </a:p>
          <a:p>
            <a:pPr lvl="1"/>
            <a:r>
              <a:rPr lang="it-IT"/>
              <a:t>Pensiero critico</a:t>
            </a:r>
          </a:p>
          <a:p>
            <a:pPr lvl="1"/>
            <a:r>
              <a:rPr lang="it-IT"/>
              <a:t>Maieutica socratica </a:t>
            </a:r>
          </a:p>
        </p:txBody>
      </p:sp>
    </p:spTree>
    <p:extLst>
      <p:ext uri="{BB962C8B-B14F-4D97-AF65-F5344CB8AC3E}">
        <p14:creationId xmlns:p14="http://schemas.microsoft.com/office/powerpoint/2010/main" val="32115697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125454"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1A06A8E-3F7C-D142-AE75-49A4677ED85C}"/>
              </a:ext>
            </a:extLst>
          </p:cNvPr>
          <p:cNvSpPr>
            <a:spLocks noGrp="1"/>
          </p:cNvSpPr>
          <p:nvPr>
            <p:ph type="title"/>
          </p:nvPr>
        </p:nvSpPr>
        <p:spPr>
          <a:xfrm>
            <a:off x="515124" y="1153572"/>
            <a:ext cx="2610329" cy="4461163"/>
          </a:xfrm>
        </p:spPr>
        <p:txBody>
          <a:bodyPr>
            <a:normAutofit/>
          </a:bodyPr>
          <a:lstStyle/>
          <a:p>
            <a:r>
              <a:rPr lang="it-IT">
                <a:solidFill>
                  <a:srgbClr val="FFFFFF"/>
                </a:solidFill>
              </a:rPr>
              <a:t>Attività: L’oggetto misterioso</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5662801" y="2455479"/>
            <a:ext cx="3062575"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D49385FB-8BC5-6447-9BB2-79234C0ED2D8}"/>
              </a:ext>
            </a:extLst>
          </p:cNvPr>
          <p:cNvSpPr>
            <a:spLocks noGrp="1"/>
          </p:cNvSpPr>
          <p:nvPr>
            <p:ph idx="1"/>
          </p:nvPr>
        </p:nvSpPr>
        <p:spPr>
          <a:xfrm>
            <a:off x="3335481" y="591344"/>
            <a:ext cx="5179868" cy="5585619"/>
          </a:xfrm>
        </p:spPr>
        <p:txBody>
          <a:bodyPr anchor="ctr">
            <a:normAutofit/>
          </a:bodyPr>
          <a:lstStyle/>
          <a:p>
            <a:r>
              <a:rPr lang="it-IT" sz="2600" dirty="0"/>
              <a:t>Questa attività si basa sul principio di descrizione, speculazione e deduzione</a:t>
            </a:r>
          </a:p>
          <a:p>
            <a:r>
              <a:rPr lang="it-IT" sz="2600" dirty="0"/>
              <a:t>Selezionate un oggetto: può essere un oggetto digitale o fisico</a:t>
            </a:r>
          </a:p>
          <a:p>
            <a:r>
              <a:rPr lang="it-IT" sz="2600" dirty="0"/>
              <a:t>Chiedete agli studenti di descrivere l'oggetto</a:t>
            </a:r>
          </a:p>
          <a:p>
            <a:r>
              <a:rPr lang="it-IT" sz="2600" dirty="0"/>
              <a:t>Quindi, chiedete ai partecipanti di pensare a che cos’altro l'oggetto potrebbe essere</a:t>
            </a:r>
          </a:p>
          <a:p>
            <a:r>
              <a:rPr lang="it-IT" sz="2600" dirty="0"/>
              <a:t>Infine, chiedete agli studenti di trarre alcune conclusioni sull'oggetto</a:t>
            </a:r>
          </a:p>
        </p:txBody>
      </p:sp>
    </p:spTree>
    <p:extLst>
      <p:ext uri="{BB962C8B-B14F-4D97-AF65-F5344CB8AC3E}">
        <p14:creationId xmlns:p14="http://schemas.microsoft.com/office/powerpoint/2010/main" val="11086438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125454"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23E85E7-80A9-E648-8E6C-1566E06E720D}"/>
              </a:ext>
            </a:extLst>
          </p:cNvPr>
          <p:cNvSpPr>
            <a:spLocks noGrp="1"/>
          </p:cNvSpPr>
          <p:nvPr>
            <p:ph type="title"/>
          </p:nvPr>
        </p:nvSpPr>
        <p:spPr>
          <a:xfrm>
            <a:off x="515125" y="1153572"/>
            <a:ext cx="2400300" cy="4461163"/>
          </a:xfrm>
        </p:spPr>
        <p:txBody>
          <a:bodyPr>
            <a:normAutofit/>
          </a:bodyPr>
          <a:lstStyle/>
          <a:p>
            <a:r>
              <a:rPr lang="it-IT">
                <a:solidFill>
                  <a:srgbClr val="FFFFFF"/>
                </a:solidFill>
              </a:rPr>
              <a:t>Attività: Minerale animale, vegetale</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5662801" y="2455479"/>
            <a:ext cx="3062575"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FAA2E78A-BF05-A648-94D9-04091BED6AF4}"/>
              </a:ext>
            </a:extLst>
          </p:cNvPr>
          <p:cNvSpPr>
            <a:spLocks noGrp="1"/>
          </p:cNvSpPr>
          <p:nvPr>
            <p:ph idx="1"/>
          </p:nvPr>
        </p:nvSpPr>
        <p:spPr>
          <a:xfrm>
            <a:off x="3335481" y="591344"/>
            <a:ext cx="5179868" cy="5585619"/>
          </a:xfrm>
        </p:spPr>
        <p:txBody>
          <a:bodyPr anchor="ctr">
            <a:normAutofit/>
          </a:bodyPr>
          <a:lstStyle/>
          <a:p>
            <a:r>
              <a:rPr lang="it-IT"/>
              <a:t>Domande:</a:t>
            </a:r>
          </a:p>
          <a:p>
            <a:pPr lvl="1"/>
            <a:r>
              <a:rPr lang="it-IT"/>
              <a:t>Chi, quando, cosa, dove, perché, come?</a:t>
            </a:r>
          </a:p>
          <a:p>
            <a:pPr marL="457200" lvl="1" indent="0">
              <a:buNone/>
            </a:pPr>
            <a:endParaRPr lang="it-IT"/>
          </a:p>
          <a:p>
            <a:r>
              <a:rPr lang="it-IT"/>
              <a:t>Categorie:</a:t>
            </a:r>
          </a:p>
          <a:p>
            <a:pPr lvl="1"/>
            <a:r>
              <a:rPr lang="it-IT"/>
              <a:t>Materiale, forma, colore, dimensione, uso/scopo, età, origine, valore </a:t>
            </a:r>
          </a:p>
          <a:p>
            <a:pPr marL="228600" lvl="1" indent="0">
              <a:buNone/>
            </a:pPr>
            <a:endParaRPr lang="it-IT"/>
          </a:p>
          <a:p>
            <a:r>
              <a:rPr lang="it-IT"/>
              <a:t>Scavando più a fondo:</a:t>
            </a:r>
          </a:p>
          <a:p>
            <a:pPr lvl="1"/>
            <a:r>
              <a:rPr lang="it-IT"/>
              <a:t>Che cosa ne pensate? Perché pensate che…?</a:t>
            </a:r>
          </a:p>
        </p:txBody>
      </p:sp>
    </p:spTree>
    <p:extLst>
      <p:ext uri="{BB962C8B-B14F-4D97-AF65-F5344CB8AC3E}">
        <p14:creationId xmlns:p14="http://schemas.microsoft.com/office/powerpoint/2010/main" val="25876868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Magnifying glass on clear background">
            <a:extLst>
              <a:ext uri="{FF2B5EF4-FFF2-40B4-BE49-F238E27FC236}">
                <a16:creationId xmlns:a16="http://schemas.microsoft.com/office/drawing/2014/main" id="{054D6AD1-E0D3-4145-B7A7-763EAEDE302C}"/>
              </a:ext>
            </a:extLst>
          </p:cNvPr>
          <p:cNvPicPr>
            <a:picLocks noChangeAspect="1"/>
          </p:cNvPicPr>
          <p:nvPr/>
        </p:nvPicPr>
        <p:blipFill rotWithShape="1">
          <a:blip r:embed="rId2"/>
          <a:srcRect l="11000" r="-1" b="-1"/>
          <a:stretch/>
        </p:blipFill>
        <p:spPr>
          <a:xfrm>
            <a:off x="0" y="10"/>
            <a:ext cx="9143999" cy="6857990"/>
          </a:xfrm>
          <a:prstGeom prst="rect">
            <a:avLst/>
          </a:prstGeom>
        </p:spPr>
      </p:pic>
      <p:sp>
        <p:nvSpPr>
          <p:cNvPr id="6" name="Title 5">
            <a:extLst>
              <a:ext uri="{FF2B5EF4-FFF2-40B4-BE49-F238E27FC236}">
                <a16:creationId xmlns:a16="http://schemas.microsoft.com/office/drawing/2014/main" id="{ADC11850-82C2-9D40-A4B5-89628B33B2CD}"/>
              </a:ext>
            </a:extLst>
          </p:cNvPr>
          <p:cNvSpPr>
            <a:spLocks noGrp="1"/>
          </p:cNvSpPr>
          <p:nvPr>
            <p:ph type="title"/>
          </p:nvPr>
        </p:nvSpPr>
        <p:spPr>
          <a:xfrm>
            <a:off x="822960" y="325550"/>
            <a:ext cx="7543800" cy="3574778"/>
          </a:xfrm>
          <a:effectLst>
            <a:outerShdw blurRad="50800" dist="38100" dir="2700000" algn="tl" rotWithShape="0">
              <a:prstClr val="black">
                <a:alpha val="40000"/>
              </a:prstClr>
            </a:outerShdw>
          </a:effectLst>
        </p:spPr>
        <p:txBody>
          <a:bodyPr vert="horz" lIns="91440" tIns="45720" rIns="91440" bIns="45720" rtlCol="0" anchor="b">
            <a:normAutofit/>
          </a:bodyPr>
          <a:lstStyle/>
          <a:p>
            <a:pPr algn="ctr"/>
            <a:r>
              <a:rPr lang="it-IT" sz="4500">
                <a:solidFill>
                  <a:srgbClr val="FFFFFF"/>
                </a:solidFill>
              </a:rPr>
              <a:t>Parte 4: Ulteriori attività</a:t>
            </a:r>
          </a:p>
        </p:txBody>
      </p:sp>
    </p:spTree>
    <p:extLst>
      <p:ext uri="{BB962C8B-B14F-4D97-AF65-F5344CB8AC3E}">
        <p14:creationId xmlns:p14="http://schemas.microsoft.com/office/powerpoint/2010/main" val="38341752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125454"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FD5C744-D7A1-5842-A351-47F6D83DE078}"/>
              </a:ext>
            </a:extLst>
          </p:cNvPr>
          <p:cNvSpPr>
            <a:spLocks noGrp="1"/>
          </p:cNvSpPr>
          <p:nvPr>
            <p:ph type="title"/>
          </p:nvPr>
        </p:nvSpPr>
        <p:spPr>
          <a:xfrm>
            <a:off x="515125" y="1153572"/>
            <a:ext cx="2400300" cy="4461163"/>
          </a:xfrm>
        </p:spPr>
        <p:txBody>
          <a:bodyPr>
            <a:normAutofit/>
          </a:bodyPr>
          <a:lstStyle/>
          <a:p>
            <a:r>
              <a:rPr lang="it-IT">
                <a:solidFill>
                  <a:srgbClr val="FFFFFF"/>
                </a:solidFill>
              </a:rPr>
              <a:t>Idee per altre attività interdisciplinari</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5662801" y="2455479"/>
            <a:ext cx="3062575"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B9071B66-B5C7-AE43-85A6-5DE73F84B9F4}"/>
              </a:ext>
            </a:extLst>
          </p:cNvPr>
          <p:cNvSpPr>
            <a:spLocks noGrp="1"/>
          </p:cNvSpPr>
          <p:nvPr>
            <p:ph idx="1"/>
          </p:nvPr>
        </p:nvSpPr>
        <p:spPr>
          <a:xfrm>
            <a:off x="3335480" y="591344"/>
            <a:ext cx="5389895" cy="5585619"/>
          </a:xfrm>
        </p:spPr>
        <p:txBody>
          <a:bodyPr anchor="ctr">
            <a:normAutofit/>
          </a:bodyPr>
          <a:lstStyle/>
          <a:p>
            <a:r>
              <a:rPr lang="it-IT" sz="2200"/>
              <a:t>Arte: disegnare, creare e realizzare</a:t>
            </a:r>
          </a:p>
          <a:p>
            <a:r>
              <a:rPr lang="it-IT" sz="2200"/>
              <a:t>Danza: posare, muoversi e ondeggiare</a:t>
            </a:r>
          </a:p>
          <a:p>
            <a:r>
              <a:rPr lang="it-IT" sz="2200"/>
              <a:t>Design e tecnologia: progettare e fare</a:t>
            </a:r>
          </a:p>
          <a:p>
            <a:r>
              <a:rPr lang="it-IT" sz="2200"/>
              <a:t>Dramma: recitare, narrare, fare giochi di ruolo, improvvisare, fermare l’immagine</a:t>
            </a:r>
          </a:p>
          <a:p>
            <a:r>
              <a:rPr lang="it-IT" sz="2200"/>
              <a:t>Tecnologie alimentari: cuocere e gustare</a:t>
            </a:r>
          </a:p>
          <a:p>
            <a:r>
              <a:rPr lang="it-IT" sz="2200"/>
              <a:t>Geografia: disegnare, mappare, esplorare</a:t>
            </a:r>
          </a:p>
          <a:p>
            <a:r>
              <a:rPr lang="it-IT" sz="2200"/>
              <a:t>Storia: creare un diario, scrivere una lettera</a:t>
            </a:r>
          </a:p>
          <a:p>
            <a:r>
              <a:rPr lang="it-IT" sz="2200"/>
              <a:t>Alfabetizzazione: parlare di scrittura, narrativa e saggistica</a:t>
            </a:r>
          </a:p>
          <a:p>
            <a:r>
              <a:rPr lang="it-IT" sz="2200"/>
              <a:t>Matematica: contare</a:t>
            </a:r>
          </a:p>
          <a:p>
            <a:r>
              <a:rPr lang="it-IT" sz="2200"/>
              <a:t>Musica: cantare, ascoltare, accompagnare</a:t>
            </a:r>
          </a:p>
          <a:p>
            <a:r>
              <a:rPr lang="it-IT" sz="2200"/>
              <a:t>Scienza: indagare e osservare</a:t>
            </a:r>
          </a:p>
        </p:txBody>
      </p:sp>
    </p:spTree>
    <p:extLst>
      <p:ext uri="{BB962C8B-B14F-4D97-AF65-F5344CB8AC3E}">
        <p14:creationId xmlns:p14="http://schemas.microsoft.com/office/powerpoint/2010/main" val="25025251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2" name="Rectangle 31">
            <a:extLst>
              <a:ext uri="{FF2B5EF4-FFF2-40B4-BE49-F238E27FC236}">
                <a16:creationId xmlns:a16="http://schemas.microsoft.com/office/drawing/2014/main" id="{EF8C1CD2-E59C-42CC-91D0-39F8E0CF16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0A182BB-7378-B64B-858A-5FFBCFDD29B9}"/>
              </a:ext>
            </a:extLst>
          </p:cNvPr>
          <p:cNvSpPr>
            <a:spLocks noGrp="1"/>
          </p:cNvSpPr>
          <p:nvPr>
            <p:ph type="ctrTitle"/>
          </p:nvPr>
        </p:nvSpPr>
        <p:spPr>
          <a:xfrm>
            <a:off x="482599" y="753626"/>
            <a:ext cx="3811444" cy="3004145"/>
          </a:xfrm>
        </p:spPr>
        <p:txBody>
          <a:bodyPr>
            <a:normAutofit fontScale="90000"/>
          </a:bodyPr>
          <a:lstStyle/>
          <a:p>
            <a:r>
              <a:rPr lang="it-IT" sz="5100" b="1"/>
              <a:t>Approcci pratici all’ insegnamento con gli oggetti</a:t>
            </a:r>
          </a:p>
        </p:txBody>
      </p:sp>
      <p:sp>
        <p:nvSpPr>
          <p:cNvPr id="3" name="Subtitle 2">
            <a:extLst>
              <a:ext uri="{FF2B5EF4-FFF2-40B4-BE49-F238E27FC236}">
                <a16:creationId xmlns:a16="http://schemas.microsoft.com/office/drawing/2014/main" id="{C51C4315-E575-014D-9705-594B555215BA}"/>
              </a:ext>
            </a:extLst>
          </p:cNvPr>
          <p:cNvSpPr>
            <a:spLocks noGrp="1"/>
          </p:cNvSpPr>
          <p:nvPr>
            <p:ph type="subTitle" idx="1"/>
          </p:nvPr>
        </p:nvSpPr>
        <p:spPr>
          <a:xfrm>
            <a:off x="482599" y="3849845"/>
            <a:ext cx="3811445" cy="2189214"/>
          </a:xfrm>
        </p:spPr>
        <p:txBody>
          <a:bodyPr>
            <a:normAutofit/>
          </a:bodyPr>
          <a:lstStyle/>
          <a:p>
            <a:r>
              <a:rPr lang="it-IT" b="1" dirty="0"/>
              <a:t>Modulo di autoapprendimento</a:t>
            </a:r>
          </a:p>
          <a:p>
            <a:r>
              <a:rPr lang="it-IT" b="1" dirty="0"/>
              <a:t>Open Educational Resource preparate per il progetto Creative School</a:t>
            </a:r>
          </a:p>
        </p:txBody>
      </p:sp>
      <p:sp>
        <p:nvSpPr>
          <p:cNvPr id="34" name="Freeform: Shape 33">
            <a:extLst>
              <a:ext uri="{FF2B5EF4-FFF2-40B4-BE49-F238E27FC236}">
                <a16:creationId xmlns:a16="http://schemas.microsoft.com/office/drawing/2014/main" id="{07062BB1-E215-424E-80C4-7E1CF179A3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04569" y="0"/>
            <a:ext cx="1550211" cy="1621879"/>
          </a:xfrm>
          <a:custGeom>
            <a:avLst/>
            <a:gdLst>
              <a:gd name="connsiteX0" fmla="*/ 0 w 2066948"/>
              <a:gd name="connsiteY0" fmla="*/ 0 h 1621879"/>
              <a:gd name="connsiteX1" fmla="*/ 123825 w 2066948"/>
              <a:gd name="connsiteY1" fmla="*/ 0 h 1621879"/>
              <a:gd name="connsiteX2" fmla="*/ 123825 w 2066948"/>
              <a:gd name="connsiteY2" fmla="*/ 1452620 h 1621879"/>
              <a:gd name="connsiteX3" fmla="*/ 1881378 w 2066948"/>
              <a:gd name="connsiteY3" fmla="*/ 436017 h 1621879"/>
              <a:gd name="connsiteX4" fmla="*/ 1127572 w 2066948"/>
              <a:gd name="connsiteY4" fmla="*/ 0 h 1621879"/>
              <a:gd name="connsiteX5" fmla="*/ 1374887 w 2066948"/>
              <a:gd name="connsiteY5" fmla="*/ 0 h 1621879"/>
              <a:gd name="connsiteX6" fmla="*/ 2035969 w 2066948"/>
              <a:gd name="connsiteY6" fmla="*/ 382391 h 1621879"/>
              <a:gd name="connsiteX7" fmla="*/ 2058648 w 2066948"/>
              <a:gd name="connsiteY7" fmla="*/ 466963 h 1621879"/>
              <a:gd name="connsiteX8" fmla="*/ 2035969 w 2066948"/>
              <a:gd name="connsiteY8" fmla="*/ 489642 h 1621879"/>
              <a:gd name="connsiteX9" fmla="*/ 92869 w 2066948"/>
              <a:gd name="connsiteY9" fmla="*/ 1613592 h 1621879"/>
              <a:gd name="connsiteX10" fmla="*/ 61913 w 2066948"/>
              <a:gd name="connsiteY10" fmla="*/ 1621879 h 1621879"/>
              <a:gd name="connsiteX11" fmla="*/ 0 w 2066948"/>
              <a:gd name="connsiteY11" fmla="*/ 1559967 h 162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66948" h="1621879">
                <a:moveTo>
                  <a:pt x="0" y="0"/>
                </a:moveTo>
                <a:lnTo>
                  <a:pt x="123825" y="0"/>
                </a:lnTo>
                <a:lnTo>
                  <a:pt x="123825" y="1452620"/>
                </a:lnTo>
                <a:lnTo>
                  <a:pt x="1881378" y="436017"/>
                </a:lnTo>
                <a:lnTo>
                  <a:pt x="1127572" y="0"/>
                </a:lnTo>
                <a:lnTo>
                  <a:pt x="1374887" y="0"/>
                </a:lnTo>
                <a:lnTo>
                  <a:pt x="2035969" y="382391"/>
                </a:lnTo>
                <a:cubicBezTo>
                  <a:pt x="2065582" y="399479"/>
                  <a:pt x="2075745" y="437340"/>
                  <a:pt x="2058648" y="466963"/>
                </a:cubicBezTo>
                <a:cubicBezTo>
                  <a:pt x="2053219" y="476384"/>
                  <a:pt x="2045389" y="484204"/>
                  <a:pt x="2035969" y="489642"/>
                </a:cubicBezTo>
                <a:lnTo>
                  <a:pt x="92869" y="1613592"/>
                </a:lnTo>
                <a:cubicBezTo>
                  <a:pt x="83458" y="1619031"/>
                  <a:pt x="72780" y="1621889"/>
                  <a:pt x="61913" y="1621879"/>
                </a:cubicBezTo>
                <a:cubicBezTo>
                  <a:pt x="27719" y="1621879"/>
                  <a:pt x="0" y="1594161"/>
                  <a:pt x="0" y="1559967"/>
                </a:cubicBezTo>
                <a:close/>
              </a:path>
            </a:pathLst>
          </a:custGeom>
          <a:solidFill>
            <a:schemeClr val="accent6"/>
          </a:solidFill>
          <a:ln w="9525" cap="flat">
            <a:noFill/>
            <a:prstDash val="solid"/>
            <a:miter/>
          </a:ln>
        </p:spPr>
        <p:txBody>
          <a:bodyPr rtlCol="0" anchor="ctr"/>
          <a:lstStyle/>
          <a:p>
            <a:endParaRPr lang="en-US"/>
          </a:p>
        </p:txBody>
      </p:sp>
      <p:pic>
        <p:nvPicPr>
          <p:cNvPr id="13" name="Slika 5" descr="Erasmus+ Programme">
            <a:extLst>
              <a:ext uri="{FF2B5EF4-FFF2-40B4-BE49-F238E27FC236}">
                <a16:creationId xmlns:a16="http://schemas.microsoft.com/office/drawing/2014/main" id="{2F06ACD9-FFE9-4347-8A2D-1A3839E19EB6}"/>
              </a:ext>
            </a:extLst>
          </p:cNvPr>
          <p:cNvPicPr/>
          <p:nvPr/>
        </p:nvPicPr>
        <p:blipFill>
          <a:blip r:embed="rId3" cstate="print">
            <a:extLst>
              <a:ext uri="{28A0092B-C50C-407E-A947-70E740481C1C}">
                <a14:useLocalDpi xmlns:a14="http://schemas.microsoft.com/office/drawing/2010/main" val="0"/>
              </a:ext>
            </a:extLst>
          </a:blip>
          <a:stretch>
            <a:fillRect/>
          </a:stretch>
        </p:blipFill>
        <p:spPr bwMode="auto">
          <a:xfrm>
            <a:off x="4804569" y="3125449"/>
            <a:ext cx="1860066" cy="441765"/>
          </a:xfrm>
          <a:custGeom>
            <a:avLst/>
            <a:gdLst/>
            <a:ahLst/>
            <a:cxnLst/>
            <a:rect l="l" t="t" r="r" b="b"/>
            <a:pathLst>
              <a:path w="1964763" h="1856167">
                <a:moveTo>
                  <a:pt x="34265" y="0"/>
                </a:moveTo>
                <a:lnTo>
                  <a:pt x="1930498" y="0"/>
                </a:lnTo>
                <a:cubicBezTo>
                  <a:pt x="1949422" y="0"/>
                  <a:pt x="1964763" y="15341"/>
                  <a:pt x="1964763" y="34265"/>
                </a:cubicBezTo>
                <a:lnTo>
                  <a:pt x="1964763" y="1821902"/>
                </a:lnTo>
                <a:cubicBezTo>
                  <a:pt x="1964763" y="1840826"/>
                  <a:pt x="1949422" y="1856167"/>
                  <a:pt x="1930498" y="1856167"/>
                </a:cubicBezTo>
                <a:lnTo>
                  <a:pt x="34265" y="1856167"/>
                </a:lnTo>
                <a:cubicBezTo>
                  <a:pt x="15341" y="1856167"/>
                  <a:pt x="0" y="1840826"/>
                  <a:pt x="0" y="1821902"/>
                </a:cubicBezTo>
                <a:lnTo>
                  <a:pt x="0" y="34265"/>
                </a:lnTo>
                <a:cubicBezTo>
                  <a:pt x="0" y="15341"/>
                  <a:pt x="15341" y="0"/>
                  <a:pt x="34265" y="0"/>
                </a:cubicBezTo>
                <a:close/>
              </a:path>
            </a:pathLst>
          </a:custGeom>
          <a:noFill/>
        </p:spPr>
      </p:pic>
      <p:pic>
        <p:nvPicPr>
          <p:cNvPr id="11" name="Immagine 6">
            <a:extLst>
              <a:ext uri="{FF2B5EF4-FFF2-40B4-BE49-F238E27FC236}">
                <a16:creationId xmlns:a16="http://schemas.microsoft.com/office/drawing/2014/main" id="{275C6928-A32F-4F43-8E7D-0F672324785F}"/>
              </a:ext>
            </a:extLst>
          </p:cNvPr>
          <p:cNvPicPr/>
          <p:nvPr/>
        </p:nvPicPr>
        <p:blipFill>
          <a:blip r:embed="rId4"/>
          <a:stretch>
            <a:fillRect/>
          </a:stretch>
        </p:blipFill>
        <p:spPr>
          <a:xfrm>
            <a:off x="7207208" y="416865"/>
            <a:ext cx="1621498" cy="1621498"/>
          </a:xfrm>
          <a:custGeom>
            <a:avLst/>
            <a:gdLst/>
            <a:ahLst/>
            <a:cxnLst/>
            <a:rect l="l" t="t" r="r" b="b"/>
            <a:pathLst>
              <a:path w="1964763" h="1856167">
                <a:moveTo>
                  <a:pt x="34265" y="0"/>
                </a:moveTo>
                <a:lnTo>
                  <a:pt x="1930498" y="0"/>
                </a:lnTo>
                <a:cubicBezTo>
                  <a:pt x="1949422" y="0"/>
                  <a:pt x="1964763" y="15341"/>
                  <a:pt x="1964763" y="34265"/>
                </a:cubicBezTo>
                <a:lnTo>
                  <a:pt x="1964763" y="1821902"/>
                </a:lnTo>
                <a:cubicBezTo>
                  <a:pt x="1964763" y="1840826"/>
                  <a:pt x="1949422" y="1856167"/>
                  <a:pt x="1930498" y="1856167"/>
                </a:cubicBezTo>
                <a:lnTo>
                  <a:pt x="34265" y="1856167"/>
                </a:lnTo>
                <a:cubicBezTo>
                  <a:pt x="15341" y="1856167"/>
                  <a:pt x="0" y="1840826"/>
                  <a:pt x="0" y="1821902"/>
                </a:cubicBezTo>
                <a:lnTo>
                  <a:pt x="0" y="34265"/>
                </a:lnTo>
                <a:cubicBezTo>
                  <a:pt x="0" y="15341"/>
                  <a:pt x="15341" y="0"/>
                  <a:pt x="34265" y="0"/>
                </a:cubicBezTo>
                <a:close/>
              </a:path>
            </a:pathLst>
          </a:custGeom>
        </p:spPr>
      </p:pic>
      <p:sp>
        <p:nvSpPr>
          <p:cNvPr id="36" name="Oval 35">
            <a:extLst>
              <a:ext uri="{FF2B5EF4-FFF2-40B4-BE49-F238E27FC236}">
                <a16:creationId xmlns:a16="http://schemas.microsoft.com/office/drawing/2014/main" id="{6FD0FBFA-B43E-40C1-A6E4-B88234171E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67465" y="3391544"/>
            <a:ext cx="427135" cy="569514"/>
          </a:xfrm>
          <a:prstGeom prst="ellipse">
            <a:avLst/>
          </a:prstGeom>
          <a:noFill/>
          <a:ln w="1270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B368E167-B2D7-4904-BB6B-AE0486A2C6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71693" y="2429507"/>
            <a:ext cx="772307" cy="1346076"/>
          </a:xfrm>
          <a:custGeom>
            <a:avLst/>
            <a:gdLst>
              <a:gd name="connsiteX0" fmla="*/ 824347 w 1261243"/>
              <a:gd name="connsiteY0" fmla="*/ 0 h 1648694"/>
              <a:gd name="connsiteX1" fmla="*/ 1145220 w 1261243"/>
              <a:gd name="connsiteY1" fmla="*/ 64781 h 1648694"/>
              <a:gd name="connsiteX2" fmla="*/ 1261243 w 1261243"/>
              <a:gd name="connsiteY2" fmla="*/ 127757 h 1648694"/>
              <a:gd name="connsiteX3" fmla="*/ 1261243 w 1261243"/>
              <a:gd name="connsiteY3" fmla="*/ 1520938 h 1648694"/>
              <a:gd name="connsiteX4" fmla="*/ 1145220 w 1261243"/>
              <a:gd name="connsiteY4" fmla="*/ 1583913 h 1648694"/>
              <a:gd name="connsiteX5" fmla="*/ 824347 w 1261243"/>
              <a:gd name="connsiteY5" fmla="*/ 1648694 h 1648694"/>
              <a:gd name="connsiteX6" fmla="*/ 0 w 1261243"/>
              <a:gd name="connsiteY6" fmla="*/ 824347 h 1648694"/>
              <a:gd name="connsiteX7" fmla="*/ 824347 w 1261243"/>
              <a:gd name="connsiteY7" fmla="*/ 0 h 1648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61243" h="1648694">
                <a:moveTo>
                  <a:pt x="824347" y="0"/>
                </a:moveTo>
                <a:cubicBezTo>
                  <a:pt x="938165" y="0"/>
                  <a:pt x="1046596" y="23067"/>
                  <a:pt x="1145220" y="64781"/>
                </a:cubicBezTo>
                <a:lnTo>
                  <a:pt x="1261243" y="127757"/>
                </a:lnTo>
                <a:lnTo>
                  <a:pt x="1261243" y="1520938"/>
                </a:lnTo>
                <a:lnTo>
                  <a:pt x="1145220" y="1583913"/>
                </a:lnTo>
                <a:cubicBezTo>
                  <a:pt x="1046596" y="1625627"/>
                  <a:pt x="938165" y="1648694"/>
                  <a:pt x="824347" y="1648694"/>
                </a:cubicBezTo>
                <a:cubicBezTo>
                  <a:pt x="369073" y="1648694"/>
                  <a:pt x="0" y="1279621"/>
                  <a:pt x="0" y="824347"/>
                </a:cubicBezTo>
                <a:cubicBezTo>
                  <a:pt x="0" y="369073"/>
                  <a:pt x="369073" y="0"/>
                  <a:pt x="824347" y="0"/>
                </a:cubicBezTo>
                <a:close/>
              </a:path>
            </a:pathLst>
          </a:custGeom>
          <a:solidFill>
            <a:schemeClr val="accent2"/>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9" name="Picture 8">
            <a:extLst>
              <a:ext uri="{FF2B5EF4-FFF2-40B4-BE49-F238E27FC236}">
                <a16:creationId xmlns:a16="http://schemas.microsoft.com/office/drawing/2014/main" id="{BB5DD258-2EA5-544A-9FF8-B25C5D5A7FF5}"/>
              </a:ext>
            </a:extLst>
          </p:cNvPr>
          <p:cNvPicPr>
            <a:picLocks noChangeAspect="1"/>
          </p:cNvPicPr>
          <p:nvPr/>
        </p:nvPicPr>
        <p:blipFill>
          <a:blip r:embed="rId5"/>
          <a:stretch>
            <a:fillRect/>
          </a:stretch>
        </p:blipFill>
        <p:spPr>
          <a:xfrm>
            <a:off x="7281033" y="4963257"/>
            <a:ext cx="1621497" cy="604007"/>
          </a:xfrm>
          <a:custGeom>
            <a:avLst/>
            <a:gdLst/>
            <a:ahLst/>
            <a:cxnLst/>
            <a:rect l="l" t="t" r="r" b="b"/>
            <a:pathLst>
              <a:path w="2565029" h="2588972">
                <a:moveTo>
                  <a:pt x="69897" y="0"/>
                </a:moveTo>
                <a:lnTo>
                  <a:pt x="2495132" y="0"/>
                </a:lnTo>
                <a:cubicBezTo>
                  <a:pt x="2533735" y="0"/>
                  <a:pt x="2565029" y="31294"/>
                  <a:pt x="2565029" y="69897"/>
                </a:cubicBezTo>
                <a:lnTo>
                  <a:pt x="2565029" y="2519075"/>
                </a:lnTo>
                <a:cubicBezTo>
                  <a:pt x="2565029" y="2557678"/>
                  <a:pt x="2533735" y="2588972"/>
                  <a:pt x="2495132" y="2588972"/>
                </a:cubicBezTo>
                <a:lnTo>
                  <a:pt x="69897" y="2588972"/>
                </a:lnTo>
                <a:cubicBezTo>
                  <a:pt x="31294" y="2588972"/>
                  <a:pt x="0" y="2557678"/>
                  <a:pt x="0" y="2519075"/>
                </a:cubicBezTo>
                <a:lnTo>
                  <a:pt x="0" y="69897"/>
                </a:lnTo>
                <a:cubicBezTo>
                  <a:pt x="0" y="31294"/>
                  <a:pt x="31294" y="0"/>
                  <a:pt x="69897" y="0"/>
                </a:cubicBezTo>
                <a:close/>
              </a:path>
            </a:pathLst>
          </a:custGeom>
        </p:spPr>
      </p:pic>
      <p:sp>
        <p:nvSpPr>
          <p:cNvPr id="40" name="Freeform: Shape 39">
            <a:extLst>
              <a:ext uri="{FF2B5EF4-FFF2-40B4-BE49-F238E27FC236}">
                <a16:creationId xmlns:a16="http://schemas.microsoft.com/office/drawing/2014/main" id="{E97546D8-565E-45FE-8079-058CAED5A0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463438">
            <a:off x="5033122" y="5005247"/>
            <a:ext cx="1627876" cy="2254419"/>
          </a:xfrm>
          <a:custGeom>
            <a:avLst/>
            <a:gdLst>
              <a:gd name="connsiteX0" fmla="*/ 2129607 w 2170501"/>
              <a:gd name="connsiteY0" fmla="*/ 1918583 h 2254419"/>
              <a:gd name="connsiteX1" fmla="*/ 2170492 w 2170501"/>
              <a:gd name="connsiteY1" fmla="*/ 1986678 h 2254419"/>
              <a:gd name="connsiteX2" fmla="*/ 2143122 w 2170501"/>
              <a:gd name="connsiteY2" fmla="*/ 2219532 h 2254419"/>
              <a:gd name="connsiteX3" fmla="*/ 2134528 w 2170501"/>
              <a:gd name="connsiteY3" fmla="*/ 2254419 h 2254419"/>
              <a:gd name="connsiteX4" fmla="*/ 1992178 w 2170501"/>
              <a:gd name="connsiteY4" fmla="*/ 2205563 h 2254419"/>
              <a:gd name="connsiteX5" fmla="*/ 1995353 w 2170501"/>
              <a:gd name="connsiteY5" fmla="*/ 2192695 h 2254419"/>
              <a:gd name="connsiteX6" fmla="*/ 2020595 w 2170501"/>
              <a:gd name="connsiteY6" fmla="*/ 1978457 h 2254419"/>
              <a:gd name="connsiteX7" fmla="*/ 2102402 w 2170501"/>
              <a:gd name="connsiteY7" fmla="*/ 1910681 h 2254419"/>
              <a:gd name="connsiteX8" fmla="*/ 2129607 w 2170501"/>
              <a:gd name="connsiteY8" fmla="*/ 1918583 h 2254419"/>
              <a:gd name="connsiteX9" fmla="*/ 1874324 w 2170501"/>
              <a:gd name="connsiteY9" fmla="*/ 904226 h 2254419"/>
              <a:gd name="connsiteX10" fmla="*/ 1919011 w 2170501"/>
              <a:gd name="connsiteY10" fmla="*/ 937393 h 2254419"/>
              <a:gd name="connsiteX11" fmla="*/ 2101793 w 2170501"/>
              <a:gd name="connsiteY11" fmla="*/ 1368166 h 2254419"/>
              <a:gd name="connsiteX12" fmla="*/ 2049988 w 2170501"/>
              <a:gd name="connsiteY12" fmla="*/ 1460853 h 2254419"/>
              <a:gd name="connsiteX13" fmla="*/ 2029492 w 2170501"/>
              <a:gd name="connsiteY13" fmla="*/ 1463442 h 2254419"/>
              <a:gd name="connsiteX14" fmla="*/ 2029492 w 2170501"/>
              <a:gd name="connsiteY14" fmla="*/ 1463668 h 2254419"/>
              <a:gd name="connsiteX15" fmla="*/ 1957302 w 2170501"/>
              <a:gd name="connsiteY15" fmla="*/ 1409047 h 2254419"/>
              <a:gd name="connsiteX16" fmla="*/ 1789159 w 2170501"/>
              <a:gd name="connsiteY16" fmla="*/ 1012848 h 2254419"/>
              <a:gd name="connsiteX17" fmla="*/ 1819072 w 2170501"/>
              <a:gd name="connsiteY17" fmla="*/ 910914 h 2254419"/>
              <a:gd name="connsiteX18" fmla="*/ 1874324 w 2170501"/>
              <a:gd name="connsiteY18" fmla="*/ 904226 h 2254419"/>
              <a:gd name="connsiteX19" fmla="*/ 565076 w 2170501"/>
              <a:gd name="connsiteY19" fmla="*/ 25347 h 2254419"/>
              <a:gd name="connsiteX20" fmla="*/ 602104 w 2170501"/>
              <a:gd name="connsiteY20" fmla="*/ 99534 h 2254419"/>
              <a:gd name="connsiteX21" fmla="*/ 527134 w 2170501"/>
              <a:gd name="connsiteY21" fmla="*/ 165379 h 2254419"/>
              <a:gd name="connsiteX22" fmla="*/ 517223 w 2170501"/>
              <a:gd name="connsiteY22" fmla="*/ 164816 h 2254419"/>
              <a:gd name="connsiteX23" fmla="*/ 86562 w 2170501"/>
              <a:gd name="connsiteY23" fmla="*/ 162226 h 2254419"/>
              <a:gd name="connsiteX24" fmla="*/ 886 w 2170501"/>
              <a:gd name="connsiteY24" fmla="*/ 99416 h 2254419"/>
              <a:gd name="connsiteX25" fmla="*/ 63695 w 2170501"/>
              <a:gd name="connsiteY25" fmla="*/ 13740 h 2254419"/>
              <a:gd name="connsiteX26" fmla="*/ 68993 w 2170501"/>
              <a:gd name="connsiteY26" fmla="*/ 13116 h 2254419"/>
              <a:gd name="connsiteX27" fmla="*/ 536819 w 2170501"/>
              <a:gd name="connsiteY27" fmla="*/ 15931 h 2254419"/>
              <a:gd name="connsiteX28" fmla="*/ 565076 w 2170501"/>
              <a:gd name="connsiteY28" fmla="*/ 25347 h 2254419"/>
              <a:gd name="connsiteX29" fmla="*/ 1132468 w 2170501"/>
              <a:gd name="connsiteY29" fmla="*/ 198602 h 2254419"/>
              <a:gd name="connsiteX30" fmla="*/ 1521686 w 2170501"/>
              <a:gd name="connsiteY30" fmla="*/ 458304 h 2254419"/>
              <a:gd name="connsiteX31" fmla="*/ 1529659 w 2170501"/>
              <a:gd name="connsiteY31" fmla="*/ 564078 h 2254419"/>
              <a:gd name="connsiteX32" fmla="*/ 1472583 w 2170501"/>
              <a:gd name="connsiteY32" fmla="*/ 590184 h 2254419"/>
              <a:gd name="connsiteX33" fmla="*/ 1472245 w 2170501"/>
              <a:gd name="connsiteY33" fmla="*/ 590184 h 2254419"/>
              <a:gd name="connsiteX34" fmla="*/ 1423143 w 2170501"/>
              <a:gd name="connsiteY34" fmla="*/ 572389 h 2254419"/>
              <a:gd name="connsiteX35" fmla="*/ 1064896 w 2170501"/>
              <a:gd name="connsiteY35" fmla="*/ 332846 h 2254419"/>
              <a:gd name="connsiteX36" fmla="*/ 1031562 w 2170501"/>
              <a:gd name="connsiteY36" fmla="*/ 231938 h 2254419"/>
              <a:gd name="connsiteX37" fmla="*/ 1132468 w 2170501"/>
              <a:gd name="connsiteY37" fmla="*/ 198602 h 22544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170501" h="2254419">
                <a:moveTo>
                  <a:pt x="2129607" y="1918583"/>
                </a:moveTo>
                <a:cubicBezTo>
                  <a:pt x="2154398" y="1931279"/>
                  <a:pt x="2170966" y="1957258"/>
                  <a:pt x="2170492" y="1986678"/>
                </a:cubicBezTo>
                <a:cubicBezTo>
                  <a:pt x="2166208" y="2064866"/>
                  <a:pt x="2157057" y="2142632"/>
                  <a:pt x="2143122" y="2219532"/>
                </a:cubicBezTo>
                <a:lnTo>
                  <a:pt x="2134528" y="2254419"/>
                </a:lnTo>
                <a:lnTo>
                  <a:pt x="1992178" y="2205563"/>
                </a:lnTo>
                <a:lnTo>
                  <a:pt x="1995353" y="2192695"/>
                </a:lnTo>
                <a:cubicBezTo>
                  <a:pt x="2008198" y="2121944"/>
                  <a:pt x="2016634" y="2050393"/>
                  <a:pt x="2020595" y="1978457"/>
                </a:cubicBezTo>
                <a:cubicBezTo>
                  <a:pt x="2024469" y="1937147"/>
                  <a:pt x="2061092" y="1906808"/>
                  <a:pt x="2102402" y="1910681"/>
                </a:cubicBezTo>
                <a:cubicBezTo>
                  <a:pt x="2112167" y="1911596"/>
                  <a:pt x="2121344" y="1914352"/>
                  <a:pt x="2129607" y="1918583"/>
                </a:cubicBezTo>
                <a:close/>
                <a:moveTo>
                  <a:pt x="1874324" y="904226"/>
                </a:moveTo>
                <a:cubicBezTo>
                  <a:pt x="1892306" y="908991"/>
                  <a:pt x="1908526" y="920398"/>
                  <a:pt x="1919011" y="937393"/>
                </a:cubicBezTo>
                <a:cubicBezTo>
                  <a:pt x="1997699" y="1072785"/>
                  <a:pt x="2059099" y="1217502"/>
                  <a:pt x="2101793" y="1368166"/>
                </a:cubicBezTo>
                <a:cubicBezTo>
                  <a:pt x="2113067" y="1408067"/>
                  <a:pt x="2089878" y="1449546"/>
                  <a:pt x="2049988" y="1460853"/>
                </a:cubicBezTo>
                <a:cubicBezTo>
                  <a:pt x="2043310" y="1462643"/>
                  <a:pt x="2036406" y="1463511"/>
                  <a:pt x="2029492" y="1463442"/>
                </a:cubicBezTo>
                <a:lnTo>
                  <a:pt x="2029492" y="1463668"/>
                </a:lnTo>
                <a:cubicBezTo>
                  <a:pt x="1995920" y="1463668"/>
                  <a:pt x="1966424" y="1441358"/>
                  <a:pt x="1957302" y="1409047"/>
                </a:cubicBezTo>
                <a:cubicBezTo>
                  <a:pt x="1918054" y="1270468"/>
                  <a:pt x="1861564" y="1137362"/>
                  <a:pt x="1789159" y="1012848"/>
                </a:cubicBezTo>
                <a:cubicBezTo>
                  <a:pt x="1769270" y="976439"/>
                  <a:pt x="1782660" y="930802"/>
                  <a:pt x="1819072" y="910914"/>
                </a:cubicBezTo>
                <a:cubicBezTo>
                  <a:pt x="1836601" y="901341"/>
                  <a:pt x="1856343" y="899462"/>
                  <a:pt x="1874324" y="904226"/>
                </a:cubicBezTo>
                <a:close/>
                <a:moveTo>
                  <a:pt x="565076" y="25347"/>
                </a:moveTo>
                <a:cubicBezTo>
                  <a:pt x="590405" y="39934"/>
                  <a:pt x="605899" y="68698"/>
                  <a:pt x="602104" y="99534"/>
                </a:cubicBezTo>
                <a:cubicBezTo>
                  <a:pt x="597454" y="137333"/>
                  <a:pt x="565217" y="165647"/>
                  <a:pt x="527134" y="165379"/>
                </a:cubicBezTo>
                <a:cubicBezTo>
                  <a:pt x="523821" y="165412"/>
                  <a:pt x="520510" y="165224"/>
                  <a:pt x="517223" y="164816"/>
                </a:cubicBezTo>
                <a:cubicBezTo>
                  <a:pt x="374328" y="146158"/>
                  <a:pt x="229672" y="145287"/>
                  <a:pt x="86562" y="162226"/>
                </a:cubicBezTo>
                <a:cubicBezTo>
                  <a:pt x="45559" y="168541"/>
                  <a:pt x="7201" y="140420"/>
                  <a:pt x="886" y="99416"/>
                </a:cubicBezTo>
                <a:cubicBezTo>
                  <a:pt x="-5428" y="58412"/>
                  <a:pt x="22692" y="20054"/>
                  <a:pt x="63695" y="13740"/>
                </a:cubicBezTo>
                <a:cubicBezTo>
                  <a:pt x="65453" y="13470"/>
                  <a:pt x="67220" y="13261"/>
                  <a:pt x="68993" y="13116"/>
                </a:cubicBezTo>
                <a:cubicBezTo>
                  <a:pt x="224454" y="-5269"/>
                  <a:pt x="381592" y="-4323"/>
                  <a:pt x="536819" y="15931"/>
                </a:cubicBezTo>
                <a:cubicBezTo>
                  <a:pt x="547097" y="17195"/>
                  <a:pt x="556633" y="20483"/>
                  <a:pt x="565076" y="25347"/>
                </a:cubicBezTo>
                <a:close/>
                <a:moveTo>
                  <a:pt x="1132468" y="198602"/>
                </a:moveTo>
                <a:cubicBezTo>
                  <a:pt x="1272445" y="268739"/>
                  <a:pt x="1403185" y="355973"/>
                  <a:pt x="1521686" y="458304"/>
                </a:cubicBezTo>
                <a:cubicBezTo>
                  <a:pt x="1553095" y="485311"/>
                  <a:pt x="1556665" y="532668"/>
                  <a:pt x="1529659" y="564078"/>
                </a:cubicBezTo>
                <a:cubicBezTo>
                  <a:pt x="1515367" y="580705"/>
                  <a:pt x="1494511" y="590242"/>
                  <a:pt x="1472583" y="590184"/>
                </a:cubicBezTo>
                <a:lnTo>
                  <a:pt x="1472245" y="590184"/>
                </a:lnTo>
                <a:cubicBezTo>
                  <a:pt x="1454271" y="590357"/>
                  <a:pt x="1436837" y="584037"/>
                  <a:pt x="1423143" y="572389"/>
                </a:cubicBezTo>
                <a:cubicBezTo>
                  <a:pt x="1314092" y="478031"/>
                  <a:pt x="1193758" y="397569"/>
                  <a:pt x="1064896" y="332846"/>
                </a:cubicBezTo>
                <a:cubicBezTo>
                  <a:pt x="1027826" y="314186"/>
                  <a:pt x="1012901" y="269007"/>
                  <a:pt x="1031562" y="231938"/>
                </a:cubicBezTo>
                <a:cubicBezTo>
                  <a:pt x="1050220" y="194867"/>
                  <a:pt x="1095399" y="179942"/>
                  <a:pt x="1132468" y="198602"/>
                </a:cubicBezTo>
                <a:close/>
              </a:path>
            </a:pathLst>
          </a:custGeom>
          <a:solidFill>
            <a:schemeClr val="accent4"/>
          </a:solidFill>
          <a:ln w="9525" cap="flat">
            <a:noFill/>
            <a:prstDash val="solid"/>
            <a:miter/>
          </a:ln>
        </p:spPr>
        <p:txBody>
          <a:bodyPr wrap="square" rtlCol="0" anchor="ctr">
            <a:noAutofit/>
          </a:bodyPr>
          <a:lstStyle/>
          <a:p>
            <a:endParaRPr lang="en-US"/>
          </a:p>
        </p:txBody>
      </p:sp>
      <p:sp>
        <p:nvSpPr>
          <p:cNvPr id="42" name="Freeform: Shape 41">
            <a:extLst>
              <a:ext uri="{FF2B5EF4-FFF2-40B4-BE49-F238E27FC236}">
                <a16:creationId xmlns:a16="http://schemas.microsoft.com/office/drawing/2014/main" id="{33E49524-66B4-4DB0-AD09-DC8B9874E1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04569" y="6039059"/>
            <a:ext cx="1483761" cy="818941"/>
          </a:xfrm>
          <a:custGeom>
            <a:avLst/>
            <a:gdLst>
              <a:gd name="connsiteX0" fmla="*/ 995532 w 1991064"/>
              <a:gd name="connsiteY0" fmla="*/ 0 h 824205"/>
              <a:gd name="connsiteX1" fmla="*/ 1984823 w 1991064"/>
              <a:gd name="connsiteY1" fmla="*/ 784423 h 824205"/>
              <a:gd name="connsiteX2" fmla="*/ 1991064 w 1991064"/>
              <a:gd name="connsiteY2" fmla="*/ 824205 h 824205"/>
              <a:gd name="connsiteX3" fmla="*/ 0 w 1991064"/>
              <a:gd name="connsiteY3" fmla="*/ 824205 h 824205"/>
              <a:gd name="connsiteX4" fmla="*/ 6241 w 1991064"/>
              <a:gd name="connsiteY4" fmla="*/ 784423 h 824205"/>
              <a:gd name="connsiteX5" fmla="*/ 995532 w 1991064"/>
              <a:gd name="connsiteY5" fmla="*/ 0 h 824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91064" h="824205">
                <a:moveTo>
                  <a:pt x="995532" y="0"/>
                </a:moveTo>
                <a:cubicBezTo>
                  <a:pt x="1483521" y="0"/>
                  <a:pt x="1890663" y="336754"/>
                  <a:pt x="1984823" y="784423"/>
                </a:cubicBezTo>
                <a:lnTo>
                  <a:pt x="1991064" y="824205"/>
                </a:lnTo>
                <a:lnTo>
                  <a:pt x="0" y="824205"/>
                </a:lnTo>
                <a:lnTo>
                  <a:pt x="6241" y="784423"/>
                </a:lnTo>
                <a:cubicBezTo>
                  <a:pt x="100402" y="336754"/>
                  <a:pt x="507544" y="0"/>
                  <a:pt x="995532"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Tree>
    <p:extLst>
      <p:ext uri="{BB962C8B-B14F-4D97-AF65-F5344CB8AC3E}">
        <p14:creationId xmlns:p14="http://schemas.microsoft.com/office/powerpoint/2010/main" val="32106401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Magnifying glass on clear background">
            <a:extLst>
              <a:ext uri="{FF2B5EF4-FFF2-40B4-BE49-F238E27FC236}">
                <a16:creationId xmlns:a16="http://schemas.microsoft.com/office/drawing/2014/main" id="{054D6AD1-E0D3-4145-B7A7-763EAEDE302C}"/>
              </a:ext>
            </a:extLst>
          </p:cNvPr>
          <p:cNvPicPr>
            <a:picLocks noChangeAspect="1"/>
          </p:cNvPicPr>
          <p:nvPr/>
        </p:nvPicPr>
        <p:blipFill rotWithShape="1">
          <a:blip r:embed="rId2"/>
          <a:srcRect l="11000" r="-1" b="-1"/>
          <a:stretch/>
        </p:blipFill>
        <p:spPr>
          <a:xfrm>
            <a:off x="0" y="10"/>
            <a:ext cx="9143999" cy="6857990"/>
          </a:xfrm>
          <a:prstGeom prst="rect">
            <a:avLst/>
          </a:prstGeom>
        </p:spPr>
      </p:pic>
      <p:sp>
        <p:nvSpPr>
          <p:cNvPr id="6" name="Title 5">
            <a:extLst>
              <a:ext uri="{FF2B5EF4-FFF2-40B4-BE49-F238E27FC236}">
                <a16:creationId xmlns:a16="http://schemas.microsoft.com/office/drawing/2014/main" id="{ADC11850-82C2-9D40-A4B5-89628B33B2CD}"/>
              </a:ext>
            </a:extLst>
          </p:cNvPr>
          <p:cNvSpPr>
            <a:spLocks noGrp="1"/>
          </p:cNvSpPr>
          <p:nvPr>
            <p:ph type="title"/>
          </p:nvPr>
        </p:nvSpPr>
        <p:spPr>
          <a:xfrm>
            <a:off x="822960" y="325550"/>
            <a:ext cx="7543800" cy="3574778"/>
          </a:xfrm>
          <a:effectLst>
            <a:outerShdw blurRad="50800" dist="38100" dir="2700000" algn="tl" rotWithShape="0">
              <a:prstClr val="black">
                <a:alpha val="40000"/>
              </a:prstClr>
            </a:outerShdw>
          </a:effectLst>
        </p:spPr>
        <p:txBody>
          <a:bodyPr vert="horz" lIns="91440" tIns="45720" rIns="91440" bIns="45720" rtlCol="0" anchor="b">
            <a:normAutofit/>
          </a:bodyPr>
          <a:lstStyle/>
          <a:p>
            <a:pPr algn="ctr"/>
            <a:r>
              <a:rPr lang="it-IT" sz="4500" dirty="0">
                <a:solidFill>
                  <a:srgbClr val="FFFFFF"/>
                </a:solidFill>
              </a:rPr>
              <a:t>Parte 5: Riepilogo </a:t>
            </a:r>
            <a:br>
              <a:rPr lang="it-IT" sz="4500" dirty="0">
                <a:solidFill>
                  <a:srgbClr val="FFFFFF"/>
                </a:solidFill>
              </a:rPr>
            </a:br>
            <a:r>
              <a:rPr lang="it-IT" sz="4500" dirty="0">
                <a:solidFill>
                  <a:srgbClr val="FFFFFF"/>
                </a:solidFill>
              </a:rPr>
              <a:t>e collegamenti</a:t>
            </a:r>
          </a:p>
        </p:txBody>
      </p:sp>
    </p:spTree>
    <p:extLst>
      <p:ext uri="{BB962C8B-B14F-4D97-AF65-F5344CB8AC3E}">
        <p14:creationId xmlns:p14="http://schemas.microsoft.com/office/powerpoint/2010/main" val="4118848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6">
            <a:extLst>
              <a:ext uri="{FF2B5EF4-FFF2-40B4-BE49-F238E27FC236}">
                <a16:creationId xmlns:a16="http://schemas.microsoft.com/office/drawing/2014/main" id="{2C0DE332-6618-1B41-8C75-2AAF3D6E8E87}"/>
              </a:ext>
            </a:extLst>
          </p:cNvPr>
          <p:cNvSpPr>
            <a:spLocks noGrp="1"/>
          </p:cNvSpPr>
          <p:nvPr>
            <p:ph type="title" idx="4294967295"/>
          </p:nvPr>
        </p:nvSpPr>
        <p:spPr>
          <a:xfrm>
            <a:off x="476250" y="640823"/>
            <a:ext cx="2563994" cy="5583148"/>
          </a:xfrm>
        </p:spPr>
        <p:txBody>
          <a:bodyPr vert="horz" lIns="91440" tIns="45720" rIns="91440" bIns="45720" rtlCol="0" anchor="ctr">
            <a:normAutofit/>
          </a:bodyPr>
          <a:lstStyle/>
          <a:p>
            <a:r>
              <a:rPr lang="it-IT" sz="4700" dirty="0"/>
              <a:t>Riepilogo</a:t>
            </a:r>
            <a:endParaRPr lang="it-IT" sz="4700" kern="1200" dirty="0">
              <a:solidFill>
                <a:schemeClr val="tx1"/>
              </a:solidFill>
            </a:endParaRPr>
          </a:p>
        </p:txBody>
      </p:sp>
      <p:sp>
        <p:nvSpPr>
          <p:cNvPr id="14"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44313" y="3465005"/>
            <a:ext cx="5410200" cy="13716"/>
          </a:xfrm>
          <a:custGeom>
            <a:avLst/>
            <a:gdLst>
              <a:gd name="connsiteX0" fmla="*/ 0 w 5410200"/>
              <a:gd name="connsiteY0" fmla="*/ 0 h 13716"/>
              <a:gd name="connsiteX1" fmla="*/ 568071 w 5410200"/>
              <a:gd name="connsiteY1" fmla="*/ 0 h 13716"/>
              <a:gd name="connsiteX2" fmla="*/ 1298448 w 5410200"/>
              <a:gd name="connsiteY2" fmla="*/ 0 h 13716"/>
              <a:gd name="connsiteX3" fmla="*/ 1920621 w 5410200"/>
              <a:gd name="connsiteY3" fmla="*/ 0 h 13716"/>
              <a:gd name="connsiteX4" fmla="*/ 2488692 w 5410200"/>
              <a:gd name="connsiteY4" fmla="*/ 0 h 13716"/>
              <a:gd name="connsiteX5" fmla="*/ 3219069 w 5410200"/>
              <a:gd name="connsiteY5" fmla="*/ 0 h 13716"/>
              <a:gd name="connsiteX6" fmla="*/ 3895344 w 5410200"/>
              <a:gd name="connsiteY6" fmla="*/ 0 h 13716"/>
              <a:gd name="connsiteX7" fmla="*/ 4571619 w 5410200"/>
              <a:gd name="connsiteY7" fmla="*/ 0 h 13716"/>
              <a:gd name="connsiteX8" fmla="*/ 5410200 w 5410200"/>
              <a:gd name="connsiteY8" fmla="*/ 0 h 13716"/>
              <a:gd name="connsiteX9" fmla="*/ 5410200 w 5410200"/>
              <a:gd name="connsiteY9" fmla="*/ 13716 h 13716"/>
              <a:gd name="connsiteX10" fmla="*/ 4842129 w 5410200"/>
              <a:gd name="connsiteY10" fmla="*/ 13716 h 13716"/>
              <a:gd name="connsiteX11" fmla="*/ 4328160 w 5410200"/>
              <a:gd name="connsiteY11" fmla="*/ 13716 h 13716"/>
              <a:gd name="connsiteX12" fmla="*/ 3597783 w 5410200"/>
              <a:gd name="connsiteY12" fmla="*/ 13716 h 13716"/>
              <a:gd name="connsiteX13" fmla="*/ 3029712 w 5410200"/>
              <a:gd name="connsiteY13" fmla="*/ 13716 h 13716"/>
              <a:gd name="connsiteX14" fmla="*/ 2299335 w 5410200"/>
              <a:gd name="connsiteY14" fmla="*/ 13716 h 13716"/>
              <a:gd name="connsiteX15" fmla="*/ 1514856 w 5410200"/>
              <a:gd name="connsiteY15" fmla="*/ 13716 h 13716"/>
              <a:gd name="connsiteX16" fmla="*/ 892683 w 5410200"/>
              <a:gd name="connsiteY16" fmla="*/ 13716 h 13716"/>
              <a:gd name="connsiteX17" fmla="*/ 0 w 5410200"/>
              <a:gd name="connsiteY17" fmla="*/ 13716 h 13716"/>
              <a:gd name="connsiteX18" fmla="*/ 0 w 5410200"/>
              <a:gd name="connsiteY18" fmla="*/ 0 h 13716"/>
              <a:gd name="connsiteX0" fmla="*/ 0 w 5410200"/>
              <a:gd name="connsiteY0" fmla="*/ 0 h 13716"/>
              <a:gd name="connsiteX1" fmla="*/ 622173 w 5410200"/>
              <a:gd name="connsiteY1" fmla="*/ 0 h 13716"/>
              <a:gd name="connsiteX2" fmla="*/ 1136142 w 5410200"/>
              <a:gd name="connsiteY2" fmla="*/ 0 h 13716"/>
              <a:gd name="connsiteX3" fmla="*/ 1920621 w 5410200"/>
              <a:gd name="connsiteY3" fmla="*/ 0 h 13716"/>
              <a:gd name="connsiteX4" fmla="*/ 2542794 w 5410200"/>
              <a:gd name="connsiteY4" fmla="*/ 0 h 13716"/>
              <a:gd name="connsiteX5" fmla="*/ 3164967 w 5410200"/>
              <a:gd name="connsiteY5" fmla="*/ 0 h 13716"/>
              <a:gd name="connsiteX6" fmla="*/ 3949446 w 5410200"/>
              <a:gd name="connsiteY6" fmla="*/ 0 h 13716"/>
              <a:gd name="connsiteX7" fmla="*/ 4517517 w 5410200"/>
              <a:gd name="connsiteY7" fmla="*/ 0 h 13716"/>
              <a:gd name="connsiteX8" fmla="*/ 5410200 w 5410200"/>
              <a:gd name="connsiteY8" fmla="*/ 0 h 13716"/>
              <a:gd name="connsiteX9" fmla="*/ 5410200 w 5410200"/>
              <a:gd name="connsiteY9" fmla="*/ 13716 h 13716"/>
              <a:gd name="connsiteX10" fmla="*/ 4842129 w 5410200"/>
              <a:gd name="connsiteY10" fmla="*/ 13716 h 13716"/>
              <a:gd name="connsiteX11" fmla="*/ 4165854 w 5410200"/>
              <a:gd name="connsiteY11" fmla="*/ 13716 h 13716"/>
              <a:gd name="connsiteX12" fmla="*/ 3543681 w 5410200"/>
              <a:gd name="connsiteY12" fmla="*/ 13716 h 13716"/>
              <a:gd name="connsiteX13" fmla="*/ 2759202 w 5410200"/>
              <a:gd name="connsiteY13" fmla="*/ 13716 h 13716"/>
              <a:gd name="connsiteX14" fmla="*/ 1974723 w 5410200"/>
              <a:gd name="connsiteY14" fmla="*/ 13716 h 13716"/>
              <a:gd name="connsiteX15" fmla="*/ 1406652 w 5410200"/>
              <a:gd name="connsiteY15" fmla="*/ 13716 h 13716"/>
              <a:gd name="connsiteX16" fmla="*/ 730377 w 5410200"/>
              <a:gd name="connsiteY16" fmla="*/ 13716 h 13716"/>
              <a:gd name="connsiteX17" fmla="*/ 0 w 5410200"/>
              <a:gd name="connsiteY17" fmla="*/ 13716 h 13716"/>
              <a:gd name="connsiteX18" fmla="*/ 0 w 5410200"/>
              <a:gd name="connsiteY18"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3716" fill="none" extrusionOk="0">
                <a:moveTo>
                  <a:pt x="0" y="0"/>
                </a:moveTo>
                <a:cubicBezTo>
                  <a:pt x="176940" y="8795"/>
                  <a:pt x="295530" y="-3818"/>
                  <a:pt x="568071" y="0"/>
                </a:cubicBezTo>
                <a:cubicBezTo>
                  <a:pt x="821049" y="-7814"/>
                  <a:pt x="977778" y="-9274"/>
                  <a:pt x="1298448" y="0"/>
                </a:cubicBezTo>
                <a:cubicBezTo>
                  <a:pt x="1590381" y="13044"/>
                  <a:pt x="1630605" y="-28"/>
                  <a:pt x="1920621" y="0"/>
                </a:cubicBezTo>
                <a:cubicBezTo>
                  <a:pt x="2206035" y="10386"/>
                  <a:pt x="2357755" y="-28028"/>
                  <a:pt x="2488692" y="0"/>
                </a:cubicBezTo>
                <a:cubicBezTo>
                  <a:pt x="2633521" y="25625"/>
                  <a:pt x="3022777" y="-45440"/>
                  <a:pt x="3219069" y="0"/>
                </a:cubicBezTo>
                <a:cubicBezTo>
                  <a:pt x="3460337" y="63290"/>
                  <a:pt x="3645640" y="26494"/>
                  <a:pt x="3895344" y="0"/>
                </a:cubicBezTo>
                <a:cubicBezTo>
                  <a:pt x="4126339" y="-535"/>
                  <a:pt x="4382665" y="-55222"/>
                  <a:pt x="4571619" y="0"/>
                </a:cubicBezTo>
                <a:cubicBezTo>
                  <a:pt x="4776405" y="-816"/>
                  <a:pt x="5201098" y="-43036"/>
                  <a:pt x="5410200" y="0"/>
                </a:cubicBezTo>
                <a:cubicBezTo>
                  <a:pt x="5409052" y="2649"/>
                  <a:pt x="5410186" y="9063"/>
                  <a:pt x="5410200" y="13716"/>
                </a:cubicBezTo>
                <a:cubicBezTo>
                  <a:pt x="5133704" y="5182"/>
                  <a:pt x="5123444" y="31477"/>
                  <a:pt x="4842129" y="13716"/>
                </a:cubicBezTo>
                <a:cubicBezTo>
                  <a:pt x="4568650" y="-219"/>
                  <a:pt x="4447390" y="8221"/>
                  <a:pt x="4328160" y="13716"/>
                </a:cubicBezTo>
                <a:cubicBezTo>
                  <a:pt x="4227436" y="28078"/>
                  <a:pt x="3754725" y="-2253"/>
                  <a:pt x="3597783" y="13716"/>
                </a:cubicBezTo>
                <a:cubicBezTo>
                  <a:pt x="3459353" y="10223"/>
                  <a:pt x="3317740" y="47315"/>
                  <a:pt x="3029712" y="13716"/>
                </a:cubicBezTo>
                <a:cubicBezTo>
                  <a:pt x="2766446" y="5245"/>
                  <a:pt x="2645518" y="35922"/>
                  <a:pt x="2299335" y="13716"/>
                </a:cubicBezTo>
                <a:cubicBezTo>
                  <a:pt x="1977844" y="23735"/>
                  <a:pt x="1781583" y="-1801"/>
                  <a:pt x="1514856" y="13716"/>
                </a:cubicBezTo>
                <a:cubicBezTo>
                  <a:pt x="1212648" y="18781"/>
                  <a:pt x="1087880" y="-4407"/>
                  <a:pt x="892683" y="13716"/>
                </a:cubicBezTo>
                <a:cubicBezTo>
                  <a:pt x="745769" y="11772"/>
                  <a:pt x="183254" y="-32062"/>
                  <a:pt x="0" y="13716"/>
                </a:cubicBezTo>
                <a:cubicBezTo>
                  <a:pt x="-907" y="9799"/>
                  <a:pt x="-75" y="7151"/>
                  <a:pt x="0" y="0"/>
                </a:cubicBezTo>
                <a:close/>
              </a:path>
              <a:path w="5410200" h="13716" stroke="0" extrusionOk="0">
                <a:moveTo>
                  <a:pt x="0" y="0"/>
                </a:moveTo>
                <a:cubicBezTo>
                  <a:pt x="269468" y="-22806"/>
                  <a:pt x="392563" y="4840"/>
                  <a:pt x="622173" y="0"/>
                </a:cubicBezTo>
                <a:cubicBezTo>
                  <a:pt x="884216" y="-2196"/>
                  <a:pt x="1034637" y="7784"/>
                  <a:pt x="1136142" y="0"/>
                </a:cubicBezTo>
                <a:cubicBezTo>
                  <a:pt x="1204956" y="5920"/>
                  <a:pt x="1559779" y="-61408"/>
                  <a:pt x="1920621" y="0"/>
                </a:cubicBezTo>
                <a:cubicBezTo>
                  <a:pt x="2280250" y="-18581"/>
                  <a:pt x="2372470" y="4128"/>
                  <a:pt x="2542794" y="0"/>
                </a:cubicBezTo>
                <a:cubicBezTo>
                  <a:pt x="2688150" y="-17189"/>
                  <a:pt x="2885478" y="-51412"/>
                  <a:pt x="3164967" y="0"/>
                </a:cubicBezTo>
                <a:cubicBezTo>
                  <a:pt x="3470933" y="16143"/>
                  <a:pt x="3588003" y="-4313"/>
                  <a:pt x="3949446" y="0"/>
                </a:cubicBezTo>
                <a:cubicBezTo>
                  <a:pt x="4331172" y="1470"/>
                  <a:pt x="4289286" y="5331"/>
                  <a:pt x="4517517" y="0"/>
                </a:cubicBezTo>
                <a:cubicBezTo>
                  <a:pt x="4736577" y="41911"/>
                  <a:pt x="5141868" y="443"/>
                  <a:pt x="5410200" y="0"/>
                </a:cubicBezTo>
                <a:cubicBezTo>
                  <a:pt x="5410845" y="2936"/>
                  <a:pt x="5409877" y="9829"/>
                  <a:pt x="5410200" y="13716"/>
                </a:cubicBezTo>
                <a:cubicBezTo>
                  <a:pt x="5130880" y="48304"/>
                  <a:pt x="5008082" y="-27188"/>
                  <a:pt x="4842129" y="13716"/>
                </a:cubicBezTo>
                <a:cubicBezTo>
                  <a:pt x="4629232" y="38478"/>
                  <a:pt x="4430159" y="43872"/>
                  <a:pt x="4165854" y="13716"/>
                </a:cubicBezTo>
                <a:cubicBezTo>
                  <a:pt x="3880517" y="17026"/>
                  <a:pt x="3820863" y="-12209"/>
                  <a:pt x="3543681" y="13716"/>
                </a:cubicBezTo>
                <a:cubicBezTo>
                  <a:pt x="3267577" y="39687"/>
                  <a:pt x="3047131" y="-8774"/>
                  <a:pt x="2759202" y="13716"/>
                </a:cubicBezTo>
                <a:cubicBezTo>
                  <a:pt x="2418778" y="17929"/>
                  <a:pt x="2206820" y="-35095"/>
                  <a:pt x="1974723" y="13716"/>
                </a:cubicBezTo>
                <a:cubicBezTo>
                  <a:pt x="1740429" y="35710"/>
                  <a:pt x="1599301" y="34493"/>
                  <a:pt x="1406652" y="13716"/>
                </a:cubicBezTo>
                <a:cubicBezTo>
                  <a:pt x="1196601" y="3966"/>
                  <a:pt x="938578" y="38717"/>
                  <a:pt x="730377" y="13716"/>
                </a:cubicBezTo>
                <a:cubicBezTo>
                  <a:pt x="524173" y="26651"/>
                  <a:pt x="336004" y="-17469"/>
                  <a:pt x="0" y="13716"/>
                </a:cubicBezTo>
                <a:cubicBezTo>
                  <a:pt x="-377" y="9245"/>
                  <a:pt x="1157" y="3819"/>
                  <a:pt x="0" y="0"/>
                </a:cubicBezTo>
                <a:close/>
              </a:path>
              <a:path w="5410200" h="13716" fill="none" stroke="0" extrusionOk="0">
                <a:moveTo>
                  <a:pt x="0" y="0"/>
                </a:moveTo>
                <a:cubicBezTo>
                  <a:pt x="148438" y="-27720"/>
                  <a:pt x="315263" y="-14841"/>
                  <a:pt x="568071" y="0"/>
                </a:cubicBezTo>
                <a:cubicBezTo>
                  <a:pt x="840209" y="21288"/>
                  <a:pt x="982180" y="-6281"/>
                  <a:pt x="1298448" y="0"/>
                </a:cubicBezTo>
                <a:cubicBezTo>
                  <a:pt x="1577021" y="13763"/>
                  <a:pt x="1630910" y="1060"/>
                  <a:pt x="1920621" y="0"/>
                </a:cubicBezTo>
                <a:cubicBezTo>
                  <a:pt x="2200928" y="-1340"/>
                  <a:pt x="2382869" y="-10369"/>
                  <a:pt x="2488692" y="0"/>
                </a:cubicBezTo>
                <a:cubicBezTo>
                  <a:pt x="2620356" y="20061"/>
                  <a:pt x="3042766" y="-74691"/>
                  <a:pt x="3219069" y="0"/>
                </a:cubicBezTo>
                <a:cubicBezTo>
                  <a:pt x="3395755" y="31704"/>
                  <a:pt x="3646717" y="33546"/>
                  <a:pt x="3895344" y="0"/>
                </a:cubicBezTo>
                <a:cubicBezTo>
                  <a:pt x="4131847" y="-43416"/>
                  <a:pt x="4371681" y="11418"/>
                  <a:pt x="4571619" y="0"/>
                </a:cubicBezTo>
                <a:cubicBezTo>
                  <a:pt x="4799447" y="47677"/>
                  <a:pt x="5212547" y="1562"/>
                  <a:pt x="5410200" y="0"/>
                </a:cubicBezTo>
                <a:cubicBezTo>
                  <a:pt x="5408905" y="2744"/>
                  <a:pt x="5410401" y="9950"/>
                  <a:pt x="5410200" y="13716"/>
                </a:cubicBezTo>
                <a:cubicBezTo>
                  <a:pt x="5139576" y="2947"/>
                  <a:pt x="5122299" y="33775"/>
                  <a:pt x="4842129" y="13716"/>
                </a:cubicBezTo>
                <a:cubicBezTo>
                  <a:pt x="4566356" y="6655"/>
                  <a:pt x="4456854" y="15426"/>
                  <a:pt x="4328160" y="13716"/>
                </a:cubicBezTo>
                <a:cubicBezTo>
                  <a:pt x="4234703" y="-822"/>
                  <a:pt x="3768176" y="-16062"/>
                  <a:pt x="3597783" y="13716"/>
                </a:cubicBezTo>
                <a:cubicBezTo>
                  <a:pt x="3430303" y="10148"/>
                  <a:pt x="3287506" y="20215"/>
                  <a:pt x="3029712" y="13716"/>
                </a:cubicBezTo>
                <a:cubicBezTo>
                  <a:pt x="2742636" y="-2421"/>
                  <a:pt x="2637847" y="18109"/>
                  <a:pt x="2299335" y="13716"/>
                </a:cubicBezTo>
                <a:cubicBezTo>
                  <a:pt x="1959433" y="-7861"/>
                  <a:pt x="1779456" y="37101"/>
                  <a:pt x="1514856" y="13716"/>
                </a:cubicBezTo>
                <a:cubicBezTo>
                  <a:pt x="1212431" y="31797"/>
                  <a:pt x="1086601" y="7282"/>
                  <a:pt x="892683" y="13716"/>
                </a:cubicBezTo>
                <a:cubicBezTo>
                  <a:pt x="721500" y="45800"/>
                  <a:pt x="194249" y="-29802"/>
                  <a:pt x="0" y="13716"/>
                </a:cubicBezTo>
                <a:cubicBezTo>
                  <a:pt x="-508" y="9800"/>
                  <a:pt x="-280" y="6827"/>
                  <a:pt x="0" y="0"/>
                </a:cubicBezTo>
                <a:close/>
              </a:path>
            </a:pathLst>
          </a:custGeom>
          <a:solidFill>
            <a:schemeClr val="accent2"/>
          </a:solidFill>
          <a:ln w="41275" cap="rnd">
            <a:solidFill>
              <a:schemeClr val="accent2"/>
            </a:solidFill>
            <a:round/>
            <a:extLst>
              <a:ext uri="{C807C97D-BFC1-408E-A445-0C87EB9F89A2}">
                <ask:lineSketchStyleProps xmlns="" xmlns:ask="http://schemas.microsoft.com/office/drawing/2018/sketchyshapes" sd="1219033472">
                  <a:custGeom>
                    <a:avLst/>
                    <a:gdLst>
                      <a:gd name="connsiteX0" fmla="*/ 0 w 5410200"/>
                      <a:gd name="connsiteY0" fmla="*/ 0 h 13716"/>
                      <a:gd name="connsiteX1" fmla="*/ 568071 w 5410200"/>
                      <a:gd name="connsiteY1" fmla="*/ 0 h 13716"/>
                      <a:gd name="connsiteX2" fmla="*/ 1298448 w 5410200"/>
                      <a:gd name="connsiteY2" fmla="*/ 0 h 13716"/>
                      <a:gd name="connsiteX3" fmla="*/ 1920621 w 5410200"/>
                      <a:gd name="connsiteY3" fmla="*/ 0 h 13716"/>
                      <a:gd name="connsiteX4" fmla="*/ 2488692 w 5410200"/>
                      <a:gd name="connsiteY4" fmla="*/ 0 h 13716"/>
                      <a:gd name="connsiteX5" fmla="*/ 3219069 w 5410200"/>
                      <a:gd name="connsiteY5" fmla="*/ 0 h 13716"/>
                      <a:gd name="connsiteX6" fmla="*/ 3895344 w 5410200"/>
                      <a:gd name="connsiteY6" fmla="*/ 0 h 13716"/>
                      <a:gd name="connsiteX7" fmla="*/ 4571619 w 5410200"/>
                      <a:gd name="connsiteY7" fmla="*/ 0 h 13716"/>
                      <a:gd name="connsiteX8" fmla="*/ 5410200 w 5410200"/>
                      <a:gd name="connsiteY8" fmla="*/ 0 h 13716"/>
                      <a:gd name="connsiteX9" fmla="*/ 5410200 w 5410200"/>
                      <a:gd name="connsiteY9" fmla="*/ 13716 h 13716"/>
                      <a:gd name="connsiteX10" fmla="*/ 4842129 w 5410200"/>
                      <a:gd name="connsiteY10" fmla="*/ 13716 h 13716"/>
                      <a:gd name="connsiteX11" fmla="*/ 4328160 w 5410200"/>
                      <a:gd name="connsiteY11" fmla="*/ 13716 h 13716"/>
                      <a:gd name="connsiteX12" fmla="*/ 3597783 w 5410200"/>
                      <a:gd name="connsiteY12" fmla="*/ 13716 h 13716"/>
                      <a:gd name="connsiteX13" fmla="*/ 3029712 w 5410200"/>
                      <a:gd name="connsiteY13" fmla="*/ 13716 h 13716"/>
                      <a:gd name="connsiteX14" fmla="*/ 2299335 w 5410200"/>
                      <a:gd name="connsiteY14" fmla="*/ 13716 h 13716"/>
                      <a:gd name="connsiteX15" fmla="*/ 1514856 w 5410200"/>
                      <a:gd name="connsiteY15" fmla="*/ 13716 h 13716"/>
                      <a:gd name="connsiteX16" fmla="*/ 892683 w 5410200"/>
                      <a:gd name="connsiteY16" fmla="*/ 13716 h 13716"/>
                      <a:gd name="connsiteX17" fmla="*/ 0 w 5410200"/>
                      <a:gd name="connsiteY17" fmla="*/ 13716 h 13716"/>
                      <a:gd name="connsiteX18" fmla="*/ 0 w 5410200"/>
                      <a:gd name="connsiteY18"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3716"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09587" y="2854"/>
                          <a:pt x="5409791" y="9451"/>
                          <a:pt x="5410200" y="13716"/>
                        </a:cubicBezTo>
                        <a:cubicBezTo>
                          <a:pt x="5139060" y="2179"/>
                          <a:pt x="5121593" y="26463"/>
                          <a:pt x="4842129" y="13716"/>
                        </a:cubicBezTo>
                        <a:cubicBezTo>
                          <a:pt x="4562665" y="969"/>
                          <a:pt x="4448273" y="4915"/>
                          <a:pt x="4328160" y="13716"/>
                        </a:cubicBezTo>
                        <a:cubicBezTo>
                          <a:pt x="4208047" y="22517"/>
                          <a:pt x="3760936" y="17995"/>
                          <a:pt x="3597783" y="13716"/>
                        </a:cubicBezTo>
                        <a:cubicBezTo>
                          <a:pt x="3434630" y="9437"/>
                          <a:pt x="3299718" y="28641"/>
                          <a:pt x="3029712" y="13716"/>
                        </a:cubicBezTo>
                        <a:cubicBezTo>
                          <a:pt x="2759706" y="-1209"/>
                          <a:pt x="2640159" y="22822"/>
                          <a:pt x="2299335" y="13716"/>
                        </a:cubicBezTo>
                        <a:cubicBezTo>
                          <a:pt x="1958511" y="4610"/>
                          <a:pt x="1801186" y="24413"/>
                          <a:pt x="1514856" y="13716"/>
                        </a:cubicBezTo>
                        <a:cubicBezTo>
                          <a:pt x="1228526" y="3019"/>
                          <a:pt x="1063509" y="-9877"/>
                          <a:pt x="892683" y="13716"/>
                        </a:cubicBezTo>
                        <a:cubicBezTo>
                          <a:pt x="721857" y="37309"/>
                          <a:pt x="186945" y="-25469"/>
                          <a:pt x="0" y="13716"/>
                        </a:cubicBezTo>
                        <a:cubicBezTo>
                          <a:pt x="-342" y="9537"/>
                          <a:pt x="-97" y="6817"/>
                          <a:pt x="0" y="0"/>
                        </a:cubicBezTo>
                        <a:close/>
                      </a:path>
                      <a:path w="5410200" h="13716"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10660" y="2787"/>
                          <a:pt x="5410166" y="9748"/>
                          <a:pt x="5410200" y="13716"/>
                        </a:cubicBezTo>
                        <a:cubicBezTo>
                          <a:pt x="5163327" y="36922"/>
                          <a:pt x="5008749" y="6121"/>
                          <a:pt x="4842129" y="13716"/>
                        </a:cubicBezTo>
                        <a:cubicBezTo>
                          <a:pt x="4675509" y="21311"/>
                          <a:pt x="4433401" y="-5187"/>
                          <a:pt x="4165854" y="13716"/>
                        </a:cubicBezTo>
                        <a:cubicBezTo>
                          <a:pt x="3898308" y="32619"/>
                          <a:pt x="3809032" y="-13282"/>
                          <a:pt x="3543681" y="13716"/>
                        </a:cubicBezTo>
                        <a:cubicBezTo>
                          <a:pt x="3278330" y="40714"/>
                          <a:pt x="3073876" y="-20489"/>
                          <a:pt x="2759202" y="13716"/>
                        </a:cubicBezTo>
                        <a:cubicBezTo>
                          <a:pt x="2444528" y="47921"/>
                          <a:pt x="2204144" y="-1200"/>
                          <a:pt x="1974723" y="13716"/>
                        </a:cubicBezTo>
                        <a:cubicBezTo>
                          <a:pt x="1745302" y="28632"/>
                          <a:pt x="1602335" y="26918"/>
                          <a:pt x="1406652" y="13716"/>
                        </a:cubicBezTo>
                        <a:cubicBezTo>
                          <a:pt x="1210969" y="514"/>
                          <a:pt x="923948" y="-1411"/>
                          <a:pt x="730377" y="13716"/>
                        </a:cubicBezTo>
                        <a:cubicBezTo>
                          <a:pt x="536806" y="28843"/>
                          <a:pt x="336496" y="-4713"/>
                          <a:pt x="0" y="13716"/>
                        </a:cubicBezTo>
                        <a:cubicBezTo>
                          <a:pt x="-535" y="9547"/>
                          <a:pt x="488" y="4515"/>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7E820496-3A0C-44DA-9E90-4FDEC3D2C55D}"/>
              </a:ext>
            </a:extLst>
          </p:cNvPr>
          <p:cNvGraphicFramePr>
            <a:graphicFrameLocks noGrp="1"/>
          </p:cNvGraphicFramePr>
          <p:nvPr>
            <p:ph idx="4294967295"/>
            <p:extLst>
              <p:ext uri="{D42A27DB-BD31-4B8C-83A1-F6EECF244321}">
                <p14:modId xmlns:p14="http://schemas.microsoft.com/office/powerpoint/2010/main" val="1626114246"/>
              </p:ext>
            </p:extLst>
          </p:nvPr>
        </p:nvGraphicFramePr>
        <p:xfrm>
          <a:off x="3486013" y="640822"/>
          <a:ext cx="5175384" cy="55361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099352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2">
            <a:extLst>
              <a:ext uri="{FF2B5EF4-FFF2-40B4-BE49-F238E27FC236}">
                <a16:creationId xmlns:a16="http://schemas.microsoft.com/office/drawing/2014/main" id="{CF4B7464-6A84-2849-8D20-704CAAB4E565}"/>
              </a:ext>
            </a:extLst>
          </p:cNvPr>
          <p:cNvSpPr>
            <a:spLocks noChangeArrowheads="1"/>
          </p:cNvSpPr>
          <p:nvPr/>
        </p:nvSpPr>
        <p:spPr bwMode="auto">
          <a:xfrm>
            <a:off x="560072" y="145258"/>
            <a:ext cx="8178799" cy="1135737"/>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lvl1pPr eaLnBrk="0" hangingPunct="0">
              <a:defRPr sz="2500">
                <a:solidFill>
                  <a:schemeClr val="tx1"/>
                </a:solidFill>
                <a:latin typeface="Arial" panose="020B0604020202020204" pitchFamily="34" charset="0"/>
                <a:cs typeface="Arial" panose="020B0604020202020204" pitchFamily="34" charset="0"/>
              </a:defRPr>
            </a:lvl1pPr>
            <a:lvl2pPr marL="742950" indent="-285750" eaLnBrk="0" hangingPunct="0">
              <a:defRPr sz="2500">
                <a:solidFill>
                  <a:schemeClr val="tx1"/>
                </a:solidFill>
                <a:latin typeface="Arial" panose="020B0604020202020204" pitchFamily="34" charset="0"/>
                <a:cs typeface="Arial" panose="020B0604020202020204" pitchFamily="34" charset="0"/>
              </a:defRPr>
            </a:lvl2pPr>
            <a:lvl3pPr marL="1143000" indent="-228600" eaLnBrk="0" hangingPunct="0">
              <a:defRPr sz="2500">
                <a:solidFill>
                  <a:schemeClr val="tx1"/>
                </a:solidFill>
                <a:latin typeface="Arial" panose="020B0604020202020204" pitchFamily="34" charset="0"/>
                <a:cs typeface="Arial" panose="020B0604020202020204" pitchFamily="34" charset="0"/>
              </a:defRPr>
            </a:lvl3pPr>
            <a:lvl4pPr marL="1600200" indent="-228600" eaLnBrk="0" hangingPunct="0">
              <a:defRPr sz="2500">
                <a:solidFill>
                  <a:schemeClr val="tx1"/>
                </a:solidFill>
                <a:latin typeface="Arial" panose="020B0604020202020204" pitchFamily="34" charset="0"/>
                <a:cs typeface="Arial" panose="020B0604020202020204" pitchFamily="34" charset="0"/>
              </a:defRPr>
            </a:lvl4pPr>
            <a:lvl5pPr marL="2057400" indent="-228600" eaLnBrk="0" hangingPunct="0">
              <a:defRPr sz="2500">
                <a:solidFill>
                  <a:schemeClr val="tx1"/>
                </a:solidFill>
                <a:latin typeface="Arial" panose="020B0604020202020204" pitchFamily="34" charset="0"/>
                <a:cs typeface="Arial" panose="020B0604020202020204" pitchFamily="34" charset="0"/>
              </a:defRPr>
            </a:lvl5pPr>
            <a:lvl6pPr marL="2514600" indent="-228600" defTabSz="1314450" eaLnBrk="0" fontAlgn="base" hangingPunct="0">
              <a:spcBef>
                <a:spcPct val="0"/>
              </a:spcBef>
              <a:spcAft>
                <a:spcPct val="0"/>
              </a:spcAft>
              <a:defRPr sz="2500">
                <a:solidFill>
                  <a:schemeClr val="tx1"/>
                </a:solidFill>
                <a:latin typeface="Arial" panose="020B0604020202020204" pitchFamily="34" charset="0"/>
                <a:cs typeface="Arial" panose="020B0604020202020204" pitchFamily="34" charset="0"/>
              </a:defRPr>
            </a:lvl6pPr>
            <a:lvl7pPr marL="2971800" indent="-228600" defTabSz="1314450" eaLnBrk="0" fontAlgn="base" hangingPunct="0">
              <a:spcBef>
                <a:spcPct val="0"/>
              </a:spcBef>
              <a:spcAft>
                <a:spcPct val="0"/>
              </a:spcAft>
              <a:defRPr sz="2500">
                <a:solidFill>
                  <a:schemeClr val="tx1"/>
                </a:solidFill>
                <a:latin typeface="Arial" panose="020B0604020202020204" pitchFamily="34" charset="0"/>
                <a:cs typeface="Arial" panose="020B0604020202020204" pitchFamily="34" charset="0"/>
              </a:defRPr>
            </a:lvl7pPr>
            <a:lvl8pPr marL="3429000" indent="-228600" defTabSz="1314450" eaLnBrk="0" fontAlgn="base" hangingPunct="0">
              <a:spcBef>
                <a:spcPct val="0"/>
              </a:spcBef>
              <a:spcAft>
                <a:spcPct val="0"/>
              </a:spcAft>
              <a:defRPr sz="2500">
                <a:solidFill>
                  <a:schemeClr val="tx1"/>
                </a:solidFill>
                <a:latin typeface="Arial" panose="020B0604020202020204" pitchFamily="34" charset="0"/>
                <a:cs typeface="Arial" panose="020B0604020202020204" pitchFamily="34" charset="0"/>
              </a:defRPr>
            </a:lvl8pPr>
            <a:lvl9pPr marL="3886200" indent="-228600" defTabSz="1314450" eaLnBrk="0" fontAlgn="base" hangingPunct="0">
              <a:spcBef>
                <a:spcPct val="0"/>
              </a:spcBef>
              <a:spcAft>
                <a:spcPct val="0"/>
              </a:spcAft>
              <a:defRPr sz="2500">
                <a:solidFill>
                  <a:schemeClr val="tx1"/>
                </a:solidFill>
                <a:latin typeface="Arial" panose="020B0604020202020204" pitchFamily="34" charset="0"/>
                <a:cs typeface="Arial" panose="020B0604020202020204" pitchFamily="34" charset="0"/>
              </a:defRPr>
            </a:lvl9pPr>
          </a:lstStyle>
          <a:p>
            <a:pPr defTabSz="914400" eaLnBrk="1" hangingPunct="1">
              <a:lnSpc>
                <a:spcPct val="90000"/>
              </a:lnSpc>
              <a:spcBef>
                <a:spcPct val="0"/>
              </a:spcBef>
              <a:spcAft>
                <a:spcPts val="450"/>
              </a:spcAft>
            </a:pPr>
            <a:r>
              <a:rPr lang="en-US" altLang="it-IT" sz="3100" b="1" kern="1200" dirty="0" err="1">
                <a:solidFill>
                  <a:schemeClr val="tx1"/>
                </a:solidFill>
                <a:latin typeface="+mj-lt"/>
                <a:ea typeface="+mj-ea"/>
                <a:cs typeface="+mj-cs"/>
              </a:rPr>
              <a:t>Riferimenti</a:t>
            </a:r>
            <a:r>
              <a:rPr lang="en-US" altLang="it-IT" sz="3100" b="1" kern="1200" dirty="0">
                <a:solidFill>
                  <a:schemeClr val="tx1"/>
                </a:solidFill>
                <a:latin typeface="+mj-lt"/>
                <a:ea typeface="+mj-ea"/>
                <a:cs typeface="+mj-cs"/>
              </a:rPr>
              <a:t> </a:t>
            </a:r>
            <a:r>
              <a:rPr lang="en-US" altLang="it-IT" sz="3100" b="1" kern="1200" dirty="0" err="1">
                <a:solidFill>
                  <a:schemeClr val="tx1"/>
                </a:solidFill>
                <a:latin typeface="+mj-lt"/>
                <a:ea typeface="+mj-ea"/>
                <a:cs typeface="+mj-cs"/>
              </a:rPr>
              <a:t>all’OBL</a:t>
            </a:r>
            <a:endParaRPr lang="en-US" altLang="it-IT" sz="3100" b="1" kern="1200" dirty="0">
              <a:solidFill>
                <a:schemeClr val="tx1"/>
              </a:solidFill>
              <a:latin typeface="+mj-lt"/>
              <a:ea typeface="+mj-ea"/>
              <a:cs typeface="+mj-cs"/>
            </a:endParaRPr>
          </a:p>
        </p:txBody>
      </p:sp>
      <p:sp>
        <p:nvSpPr>
          <p:cNvPr id="6" name="Content Placeholder 5">
            <a:extLst>
              <a:ext uri="{FF2B5EF4-FFF2-40B4-BE49-F238E27FC236}">
                <a16:creationId xmlns:a16="http://schemas.microsoft.com/office/drawing/2014/main" id="{F358D68B-AD0F-FB40-99A9-FC17EA1D16BC}"/>
              </a:ext>
            </a:extLst>
          </p:cNvPr>
          <p:cNvSpPr>
            <a:spLocks noGrp="1"/>
          </p:cNvSpPr>
          <p:nvPr>
            <p:ph idx="1"/>
          </p:nvPr>
        </p:nvSpPr>
        <p:spPr>
          <a:xfrm>
            <a:off x="560071" y="1051536"/>
            <a:ext cx="8178799" cy="5567541"/>
          </a:xfrm>
        </p:spPr>
        <p:txBody>
          <a:bodyPr vert="horz" lIns="91440" tIns="45720" rIns="91440" bIns="45720" rtlCol="0">
            <a:noAutofit/>
          </a:bodyPr>
          <a:lstStyle/>
          <a:p>
            <a:pPr>
              <a:lnSpc>
                <a:spcPct val="150000"/>
              </a:lnSpc>
              <a:spcBef>
                <a:spcPts val="0"/>
              </a:spcBef>
            </a:pPr>
            <a:r>
              <a:rPr lang="en-US" sz="2000" dirty="0" err="1"/>
              <a:t>Introduzione</a:t>
            </a:r>
            <a:r>
              <a:rPr lang="en-US" sz="2000" dirty="0"/>
              <a:t> </a:t>
            </a:r>
            <a:r>
              <a:rPr lang="en-US" sz="2000" dirty="0" err="1"/>
              <a:t>all’OBL</a:t>
            </a:r>
            <a:r>
              <a:rPr lang="en-US" sz="2000" dirty="0"/>
              <a:t> (video): </a:t>
            </a:r>
            <a:r>
              <a:rPr lang="en-US" sz="2000" dirty="0">
                <a:hlinkClick r:id="rId3"/>
              </a:rPr>
              <a:t>www.smithsonianmag.com/videos/05-object-based-learningmp4/</a:t>
            </a:r>
            <a:endParaRPr lang="en-US" sz="2000" dirty="0"/>
          </a:p>
          <a:p>
            <a:pPr marL="0">
              <a:lnSpc>
                <a:spcPct val="150000"/>
              </a:lnSpc>
              <a:spcBef>
                <a:spcPts val="0"/>
              </a:spcBef>
            </a:pPr>
            <a:endParaRPr lang="en-US" sz="2000" dirty="0"/>
          </a:p>
          <a:p>
            <a:pPr>
              <a:lnSpc>
                <a:spcPct val="150000"/>
              </a:lnSpc>
              <a:spcBef>
                <a:spcPts val="0"/>
              </a:spcBef>
            </a:pPr>
            <a:r>
              <a:rPr lang="en-US" sz="2000" dirty="0"/>
              <a:t>Toolkit </a:t>
            </a:r>
            <a:r>
              <a:rPr lang="en-US" sz="2000" dirty="0" err="1"/>
              <a:t>sull’OBL</a:t>
            </a:r>
            <a:r>
              <a:rPr lang="en-US" sz="2000" dirty="0"/>
              <a:t>: </a:t>
            </a:r>
            <a:r>
              <a:rPr lang="en-US" sz="2000" dirty="0">
                <a:hlinkClick r:id="rId4"/>
              </a:rPr>
              <a:t>https://www.flinders.edu.au/museum-of-art/object-based-learning-toolkit/obl-higher-education</a:t>
            </a:r>
            <a:endParaRPr lang="en-US" sz="2000" dirty="0"/>
          </a:p>
          <a:p>
            <a:pPr>
              <a:lnSpc>
                <a:spcPct val="150000"/>
              </a:lnSpc>
              <a:spcBef>
                <a:spcPts val="0"/>
              </a:spcBef>
            </a:pPr>
            <a:endParaRPr lang="en-US" sz="2000" dirty="0"/>
          </a:p>
          <a:p>
            <a:pPr>
              <a:lnSpc>
                <a:spcPct val="150000"/>
              </a:lnSpc>
              <a:spcBef>
                <a:spcPts val="0"/>
              </a:spcBef>
            </a:pPr>
            <a:r>
              <a:rPr lang="en-US" sz="2000" dirty="0"/>
              <a:t>OBL / UCL: </a:t>
            </a:r>
            <a:r>
              <a:rPr lang="en-US" sz="2000" dirty="0">
                <a:hlinkClick r:id="rId5"/>
              </a:rPr>
              <a:t>https://www.ucl.ac.uk/culture/schools/teaching-object-based-learning</a:t>
            </a:r>
            <a:r>
              <a:rPr lang="en-US" sz="2000" dirty="0"/>
              <a:t> </a:t>
            </a:r>
          </a:p>
          <a:p>
            <a:pPr>
              <a:lnSpc>
                <a:spcPct val="150000"/>
              </a:lnSpc>
              <a:spcBef>
                <a:spcPts val="0"/>
              </a:spcBef>
            </a:pPr>
            <a:endParaRPr lang="en-US" sz="2000" dirty="0"/>
          </a:p>
          <a:p>
            <a:pPr marL="0">
              <a:lnSpc>
                <a:spcPct val="150000"/>
              </a:lnSpc>
              <a:spcBef>
                <a:spcPts val="0"/>
              </a:spcBef>
            </a:pPr>
            <a:r>
              <a:rPr lang="en-US" sz="2000" dirty="0"/>
              <a:t>Durbin, Morris and Wilkinson (1990), </a:t>
            </a:r>
            <a:r>
              <a:rPr lang="en-US" sz="2000" dirty="0" err="1"/>
              <a:t>Taborksy</a:t>
            </a:r>
            <a:r>
              <a:rPr lang="en-US" sz="2000" dirty="0"/>
              <a:t> (1990); Pearce (1990), Hooper-Greenhill (1999), </a:t>
            </a:r>
            <a:r>
              <a:rPr lang="en-US" sz="2000" dirty="0" err="1"/>
              <a:t>Fulk</a:t>
            </a:r>
            <a:r>
              <a:rPr lang="en-US" sz="2000" dirty="0"/>
              <a:t> and Dierking (2000, 2008), Paris (2002), Lane and Wallace (2007), Romanek and Lynch (2008), Chatterjee (2015)</a:t>
            </a:r>
          </a:p>
        </p:txBody>
      </p:sp>
    </p:spTree>
    <p:extLst>
      <p:ext uri="{BB962C8B-B14F-4D97-AF65-F5344CB8AC3E}">
        <p14:creationId xmlns:p14="http://schemas.microsoft.com/office/powerpoint/2010/main" val="9811731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F831BA-DB3E-F04D-A638-7DCC7681115D}"/>
              </a:ext>
            </a:extLst>
          </p:cNvPr>
          <p:cNvSpPr>
            <a:spLocks noGrp="1"/>
          </p:cNvSpPr>
          <p:nvPr>
            <p:ph type="title"/>
          </p:nvPr>
        </p:nvSpPr>
        <p:spPr>
          <a:xfrm>
            <a:off x="482600" y="321734"/>
            <a:ext cx="8178799" cy="1135737"/>
          </a:xfrm>
        </p:spPr>
        <p:txBody>
          <a:bodyPr>
            <a:normAutofit/>
          </a:bodyPr>
          <a:lstStyle/>
          <a:p>
            <a:r>
              <a:rPr lang="it-IT" sz="3100" dirty="0"/>
              <a:t>Ragionamento critico e porre domande</a:t>
            </a:r>
          </a:p>
        </p:txBody>
      </p:sp>
      <p:sp>
        <p:nvSpPr>
          <p:cNvPr id="3" name="Content Placeholder 2">
            <a:extLst>
              <a:ext uri="{FF2B5EF4-FFF2-40B4-BE49-F238E27FC236}">
                <a16:creationId xmlns:a16="http://schemas.microsoft.com/office/drawing/2014/main" id="{FF3F19D7-4212-CA4D-99C7-CA204F427BE9}"/>
              </a:ext>
            </a:extLst>
          </p:cNvPr>
          <p:cNvSpPr>
            <a:spLocks noGrp="1"/>
          </p:cNvSpPr>
          <p:nvPr>
            <p:ph idx="1"/>
          </p:nvPr>
        </p:nvSpPr>
        <p:spPr>
          <a:xfrm>
            <a:off x="482600" y="1782981"/>
            <a:ext cx="8178799" cy="4393982"/>
          </a:xfrm>
        </p:spPr>
        <p:txBody>
          <a:bodyPr>
            <a:normAutofit/>
          </a:bodyPr>
          <a:lstStyle/>
          <a:p>
            <a:r>
              <a:rPr lang="it-IT" sz="2400" dirty="0"/>
              <a:t>Capacità di ragionamento critico (strategie):  </a:t>
            </a:r>
            <a:r>
              <a:rPr lang="it-IT" sz="2400" dirty="0">
                <a:hlinkClick r:id="rId3"/>
              </a:rPr>
              <a:t>https://www.flickr.com/photos/vblibrary/4576825411</a:t>
            </a:r>
            <a:r>
              <a:rPr lang="it-IT" sz="2400" dirty="0"/>
              <a:t> </a:t>
            </a:r>
            <a:br>
              <a:rPr lang="it-IT" sz="2400" dirty="0"/>
            </a:br>
            <a:r>
              <a:rPr lang="it-IT" sz="2400" dirty="0"/>
              <a:t>(analizza in dettaglio i tipi di attività e le domande per ogni fase) </a:t>
            </a:r>
          </a:p>
          <a:p>
            <a:endParaRPr lang="it-IT" sz="2400" dirty="0"/>
          </a:p>
          <a:p>
            <a:r>
              <a:rPr lang="it-IT" sz="2400" dirty="0"/>
              <a:t>48 domande: </a:t>
            </a:r>
            <a:r>
              <a:rPr lang="it-IT" sz="2400" dirty="0">
                <a:hlinkClick r:id="rId4"/>
              </a:rPr>
              <a:t>https://www.educatorstechnology.com/2017/01/48-questions-to-help-students-develop.html</a:t>
            </a:r>
            <a:endParaRPr lang="it-IT" sz="2400" dirty="0"/>
          </a:p>
          <a:p>
            <a:endParaRPr lang="it-IT" sz="2400" dirty="0"/>
          </a:p>
          <a:p>
            <a:r>
              <a:rPr lang="it-IT" sz="2400" dirty="0"/>
              <a:t>Maieutica socratica: </a:t>
            </a:r>
            <a:r>
              <a:rPr lang="it-IT" sz="2400" dirty="0">
                <a:hlinkClick r:id="rId5"/>
              </a:rPr>
              <a:t>https://www.teachwithmrst.com/post/socratic-questioning</a:t>
            </a:r>
            <a:r>
              <a:rPr lang="it-IT" sz="2400" dirty="0"/>
              <a:t> </a:t>
            </a:r>
          </a:p>
        </p:txBody>
      </p:sp>
    </p:spTree>
    <p:extLst>
      <p:ext uri="{BB962C8B-B14F-4D97-AF65-F5344CB8AC3E}">
        <p14:creationId xmlns:p14="http://schemas.microsoft.com/office/powerpoint/2010/main" val="40469927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Magnifying glass on clear background">
            <a:extLst>
              <a:ext uri="{FF2B5EF4-FFF2-40B4-BE49-F238E27FC236}">
                <a16:creationId xmlns:a16="http://schemas.microsoft.com/office/drawing/2014/main" id="{054D6AD1-E0D3-4145-B7A7-763EAEDE302C}"/>
              </a:ext>
            </a:extLst>
          </p:cNvPr>
          <p:cNvPicPr>
            <a:picLocks noChangeAspect="1"/>
          </p:cNvPicPr>
          <p:nvPr/>
        </p:nvPicPr>
        <p:blipFill rotWithShape="1">
          <a:blip r:embed="rId2"/>
          <a:srcRect l="11000" r="-1" b="-1"/>
          <a:stretch/>
        </p:blipFill>
        <p:spPr>
          <a:xfrm>
            <a:off x="0" y="10"/>
            <a:ext cx="9143999" cy="6857990"/>
          </a:xfrm>
          <a:prstGeom prst="rect">
            <a:avLst/>
          </a:prstGeom>
        </p:spPr>
      </p:pic>
      <p:sp>
        <p:nvSpPr>
          <p:cNvPr id="6" name="Title 5">
            <a:extLst>
              <a:ext uri="{FF2B5EF4-FFF2-40B4-BE49-F238E27FC236}">
                <a16:creationId xmlns:a16="http://schemas.microsoft.com/office/drawing/2014/main" id="{ADC11850-82C2-9D40-A4B5-89628B33B2CD}"/>
              </a:ext>
            </a:extLst>
          </p:cNvPr>
          <p:cNvSpPr>
            <a:spLocks noGrp="1"/>
          </p:cNvSpPr>
          <p:nvPr>
            <p:ph type="title"/>
          </p:nvPr>
        </p:nvSpPr>
        <p:spPr>
          <a:xfrm>
            <a:off x="822960" y="325550"/>
            <a:ext cx="7543800" cy="3574778"/>
          </a:xfrm>
          <a:effectLst>
            <a:outerShdw blurRad="50800" dist="38100" dir="2700000" algn="tl" rotWithShape="0">
              <a:prstClr val="black">
                <a:alpha val="40000"/>
              </a:prstClr>
            </a:outerShdw>
          </a:effectLst>
        </p:spPr>
        <p:txBody>
          <a:bodyPr vert="horz" lIns="91440" tIns="45720" rIns="91440" bIns="45720" rtlCol="0" anchor="b">
            <a:normAutofit/>
          </a:bodyPr>
          <a:lstStyle/>
          <a:p>
            <a:pPr algn="ctr"/>
            <a:r>
              <a:rPr lang="it-IT" sz="4500">
                <a:solidFill>
                  <a:srgbClr val="FFFFFF"/>
                </a:solidFill>
              </a:rPr>
              <a:t>Parte 6: Test</a:t>
            </a:r>
          </a:p>
        </p:txBody>
      </p:sp>
    </p:spTree>
    <p:extLst>
      <p:ext uri="{BB962C8B-B14F-4D97-AF65-F5344CB8AC3E}">
        <p14:creationId xmlns:p14="http://schemas.microsoft.com/office/powerpoint/2010/main" val="7875863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125454"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9B05C32-CD6D-F54D-AA30-1DE0C264D945}"/>
              </a:ext>
            </a:extLst>
          </p:cNvPr>
          <p:cNvSpPr>
            <a:spLocks noGrp="1"/>
          </p:cNvSpPr>
          <p:nvPr>
            <p:ph type="title"/>
          </p:nvPr>
        </p:nvSpPr>
        <p:spPr>
          <a:xfrm>
            <a:off x="515125" y="1153572"/>
            <a:ext cx="2400300" cy="4461163"/>
          </a:xfrm>
        </p:spPr>
        <p:txBody>
          <a:bodyPr>
            <a:normAutofit/>
          </a:bodyPr>
          <a:lstStyle/>
          <a:p>
            <a:r>
              <a:rPr lang="it-IT">
                <a:solidFill>
                  <a:srgbClr val="FFFFFF"/>
                </a:solidFill>
              </a:rPr>
              <a:t>Attività: Test - riflettere sull’OBL nel vostro lavoro</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5662801" y="2455479"/>
            <a:ext cx="3062575"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EC0BEB3F-8313-8F4D-A4C9-0771D3D60584}"/>
              </a:ext>
            </a:extLst>
          </p:cNvPr>
          <p:cNvSpPr>
            <a:spLocks noGrp="1"/>
          </p:cNvSpPr>
          <p:nvPr>
            <p:ph idx="1"/>
          </p:nvPr>
        </p:nvSpPr>
        <p:spPr>
          <a:xfrm>
            <a:off x="3335481" y="591344"/>
            <a:ext cx="5179868" cy="5585619"/>
          </a:xfrm>
        </p:spPr>
        <p:txBody>
          <a:bodyPr anchor="ctr">
            <a:normAutofit/>
          </a:bodyPr>
          <a:lstStyle/>
          <a:p>
            <a:pPr marL="514350" indent="-514350">
              <a:buFont typeface="+mj-lt"/>
              <a:buAutoNum type="arabicPeriod"/>
            </a:pPr>
            <a:r>
              <a:rPr lang="it-IT">
                <a:latin typeface="+mj-lt"/>
              </a:rPr>
              <a:t>Che cosa significa per voi l’OBL nel vostro contesto educativo?</a:t>
            </a:r>
          </a:p>
          <a:p>
            <a:pPr marL="514350" indent="-514350">
              <a:buFont typeface="+mj-lt"/>
              <a:buAutoNum type="arabicPeriod"/>
            </a:pPr>
            <a:r>
              <a:rPr lang="it-IT">
                <a:latin typeface="+mj-lt"/>
              </a:rPr>
              <a:t>Come usereste l’OBL nel vostro ambiente?</a:t>
            </a:r>
          </a:p>
          <a:p>
            <a:pPr marL="514350" indent="-514350">
              <a:buFont typeface="+mj-lt"/>
              <a:buAutoNum type="arabicPeriod"/>
            </a:pPr>
            <a:r>
              <a:rPr lang="it-IT">
                <a:latin typeface="+mj-lt"/>
              </a:rPr>
              <a:t>Vi viene in mente un esempio in cui potreste usare immediatamente l’OBL?</a:t>
            </a:r>
          </a:p>
          <a:p>
            <a:pPr marL="514350" indent="-514350">
              <a:buFont typeface="+mj-lt"/>
              <a:buAutoNum type="arabicPeriod"/>
            </a:pPr>
            <a:r>
              <a:rPr lang="it-IT">
                <a:latin typeface="+mj-lt"/>
              </a:rPr>
              <a:t>Quali attività di follow-up o di estensione potreste fare con i vostri studenti?</a:t>
            </a:r>
          </a:p>
          <a:p>
            <a:pPr marL="514350" indent="-514350">
              <a:buFont typeface="+mj-lt"/>
              <a:buAutoNum type="arabicPeriod"/>
            </a:pPr>
            <a:endParaRPr lang="it-IT">
              <a:latin typeface="+mj-lt"/>
            </a:endParaRPr>
          </a:p>
        </p:txBody>
      </p:sp>
    </p:spTree>
    <p:extLst>
      <p:ext uri="{BB962C8B-B14F-4D97-AF65-F5344CB8AC3E}">
        <p14:creationId xmlns:p14="http://schemas.microsoft.com/office/powerpoint/2010/main" val="12908753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3" name="Rectangle 52">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56521" y="1"/>
            <a:ext cx="851299"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66F5CD15-A80A-CA41-9B0A-8E074B3B10FF}"/>
              </a:ext>
            </a:extLst>
          </p:cNvPr>
          <p:cNvSpPr>
            <a:spLocks noGrp="1"/>
          </p:cNvSpPr>
          <p:nvPr>
            <p:ph type="title"/>
          </p:nvPr>
        </p:nvSpPr>
        <p:spPr>
          <a:xfrm>
            <a:off x="628650" y="365125"/>
            <a:ext cx="7886700" cy="1325563"/>
          </a:xfrm>
        </p:spPr>
        <p:txBody>
          <a:bodyPr>
            <a:normAutofit/>
          </a:bodyPr>
          <a:lstStyle/>
          <a:p>
            <a:r>
              <a:rPr lang="it-IT"/>
              <a:t>Introduzione</a:t>
            </a:r>
          </a:p>
        </p:txBody>
      </p:sp>
      <p:sp>
        <p:nvSpPr>
          <p:cNvPr id="57" name="Arc 56">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93647" y="2693652"/>
            <a:ext cx="4083433" cy="3062575"/>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5" name="Content Placeholder 2">
            <a:extLst>
              <a:ext uri="{FF2B5EF4-FFF2-40B4-BE49-F238E27FC236}">
                <a16:creationId xmlns:a16="http://schemas.microsoft.com/office/drawing/2014/main" id="{C7B103FC-9696-0E4B-A3F8-1CD25E3B3863}"/>
              </a:ext>
            </a:extLst>
          </p:cNvPr>
          <p:cNvSpPr>
            <a:spLocks noGrp="1"/>
          </p:cNvSpPr>
          <p:nvPr>
            <p:ph idx="1"/>
          </p:nvPr>
        </p:nvSpPr>
        <p:spPr>
          <a:xfrm>
            <a:off x="628650" y="1825625"/>
            <a:ext cx="7886700" cy="4351338"/>
          </a:xfrm>
        </p:spPr>
        <p:txBody>
          <a:bodyPr>
            <a:normAutofit/>
          </a:bodyPr>
          <a:lstStyle/>
          <a:p>
            <a:r>
              <a:rPr lang="it-IT" sz="1700"/>
              <a:t>Sommario:</a:t>
            </a:r>
          </a:p>
          <a:p>
            <a:pPr lvl="1"/>
            <a:r>
              <a:rPr lang="it-IT" sz="1700"/>
              <a:t>Introduzione all'apprendimento basato sugli oggetti</a:t>
            </a:r>
          </a:p>
          <a:p>
            <a:pPr lvl="1"/>
            <a:r>
              <a:rPr lang="it-IT" sz="1700"/>
              <a:t>Quali sono i vantaggi dell'apprendimento basato sugli oggetti</a:t>
            </a:r>
          </a:p>
          <a:p>
            <a:pPr lvl="1"/>
            <a:r>
              <a:rPr lang="it-IT" sz="1700"/>
              <a:t>Guidare una discussione usando gli oggetti</a:t>
            </a:r>
          </a:p>
          <a:p>
            <a:pPr lvl="1"/>
            <a:r>
              <a:rPr lang="it-IT" sz="1700"/>
              <a:t>Sviluppare il dialogo di indagine e gli “atti di meraviglia” </a:t>
            </a:r>
          </a:p>
          <a:p>
            <a:pPr lvl="1"/>
            <a:r>
              <a:rPr lang="it-IT" sz="1700"/>
              <a:t>Esempi di utilizzo dell’OBL</a:t>
            </a:r>
          </a:p>
          <a:p>
            <a:pPr marL="0" indent="0">
              <a:buNone/>
            </a:pPr>
            <a:endParaRPr lang="it-IT" sz="1700"/>
          </a:p>
          <a:p>
            <a:r>
              <a:rPr lang="it-IT" sz="1700"/>
              <a:t>Risorse: </a:t>
            </a:r>
          </a:p>
          <a:p>
            <a:pPr lvl="1"/>
            <a:r>
              <a:rPr lang="it-IT" sz="1700"/>
              <a:t>Video introduttivo </a:t>
            </a:r>
          </a:p>
          <a:p>
            <a:pPr lvl="1"/>
            <a:r>
              <a:rPr lang="it-IT" sz="1700"/>
              <a:t>PowerPoint </a:t>
            </a:r>
          </a:p>
          <a:p>
            <a:pPr lvl="1"/>
            <a:r>
              <a:rPr lang="it-IT" sz="1700"/>
              <a:t>Test</a:t>
            </a:r>
          </a:p>
        </p:txBody>
      </p:sp>
    </p:spTree>
    <p:extLst>
      <p:ext uri="{BB962C8B-B14F-4D97-AF65-F5344CB8AC3E}">
        <p14:creationId xmlns:p14="http://schemas.microsoft.com/office/powerpoint/2010/main" val="14951008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2">
            <a:extLst>
              <a:ext uri="{FF2B5EF4-FFF2-40B4-BE49-F238E27FC236}">
                <a16:creationId xmlns:a16="http://schemas.microsoft.com/office/drawing/2014/main" id="{38B630FD-0745-4F0E-A50C-B1576807C656}"/>
              </a:ext>
            </a:extLst>
          </p:cNvPr>
          <p:cNvGraphicFramePr>
            <a:graphicFrameLocks noGrp="1"/>
          </p:cNvGraphicFramePr>
          <p:nvPr>
            <p:ph idx="1"/>
            <p:extLst>
              <p:ext uri="{D42A27DB-BD31-4B8C-83A1-F6EECF244321}">
                <p14:modId xmlns:p14="http://schemas.microsoft.com/office/powerpoint/2010/main" val="2598488684"/>
              </p:ext>
            </p:extLst>
          </p:nvPr>
        </p:nvGraphicFramePr>
        <p:xfrm>
          <a:off x="628650" y="512956"/>
          <a:ext cx="7886700" cy="56683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567355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C1DD1A8A-57D5-4A81-AD04-532B043C56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Magnifying glass on clear background">
            <a:extLst>
              <a:ext uri="{FF2B5EF4-FFF2-40B4-BE49-F238E27FC236}">
                <a16:creationId xmlns:a16="http://schemas.microsoft.com/office/drawing/2014/main" id="{054D6AD1-E0D3-4145-B7A7-763EAEDE302C}"/>
              </a:ext>
            </a:extLst>
          </p:cNvPr>
          <p:cNvPicPr>
            <a:picLocks noChangeAspect="1"/>
          </p:cNvPicPr>
          <p:nvPr/>
        </p:nvPicPr>
        <p:blipFill rotWithShape="1">
          <a:blip r:embed="rId3"/>
          <a:srcRect l="11000" r="-1" b="-1"/>
          <a:stretch/>
        </p:blipFill>
        <p:spPr>
          <a:xfrm>
            <a:off x="-2285" y="10"/>
            <a:ext cx="9143999" cy="6857990"/>
          </a:xfrm>
          <a:prstGeom prst="rect">
            <a:avLst/>
          </a:prstGeom>
        </p:spPr>
      </p:pic>
      <p:sp>
        <p:nvSpPr>
          <p:cNvPr id="15" name="Rectangle 14">
            <a:extLst>
              <a:ext uri="{FF2B5EF4-FFF2-40B4-BE49-F238E27FC236}">
                <a16:creationId xmlns:a16="http://schemas.microsoft.com/office/drawing/2014/main" id="{007891EC-4501-44ED-A8C8-B11B6DB767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7602"/>
            <a:ext cx="9143999" cy="3162146"/>
          </a:xfrm>
          <a:prstGeom prst="rect">
            <a:avLst/>
          </a:prstGeom>
          <a:gradFill flip="none" rotWithShape="1">
            <a:gsLst>
              <a:gs pos="0">
                <a:srgbClr val="000000">
                  <a:alpha val="0"/>
                </a:srgbClr>
              </a:gs>
              <a:gs pos="25000">
                <a:srgbClr val="000000">
                  <a:alpha val="15000"/>
                </a:srgbClr>
              </a:gs>
              <a:gs pos="75000">
                <a:srgbClr val="000000">
                  <a:alpha val="15000"/>
                </a:srgbClr>
              </a:gs>
              <a:gs pos="50000">
                <a:srgbClr val="000000">
                  <a:alpha val="30000"/>
                </a:srgbClr>
              </a:gs>
              <a:gs pos="10000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5">
            <a:extLst>
              <a:ext uri="{FF2B5EF4-FFF2-40B4-BE49-F238E27FC236}">
                <a16:creationId xmlns:a16="http://schemas.microsoft.com/office/drawing/2014/main" id="{ADC11850-82C2-9D40-A4B5-89628B33B2CD}"/>
              </a:ext>
            </a:extLst>
          </p:cNvPr>
          <p:cNvSpPr>
            <a:spLocks noGrp="1"/>
          </p:cNvSpPr>
          <p:nvPr>
            <p:ph type="title"/>
          </p:nvPr>
        </p:nvSpPr>
        <p:spPr>
          <a:xfrm>
            <a:off x="822960" y="325550"/>
            <a:ext cx="7543800" cy="3574778"/>
          </a:xfrm>
          <a:effectLst>
            <a:outerShdw blurRad="50800" dist="38100" dir="2700000" algn="tl" rotWithShape="0">
              <a:prstClr val="black">
                <a:alpha val="40000"/>
              </a:prstClr>
            </a:outerShdw>
          </a:effectLst>
        </p:spPr>
        <p:txBody>
          <a:bodyPr vert="horz" lIns="91440" tIns="45720" rIns="91440" bIns="45720" rtlCol="0" anchor="b">
            <a:normAutofit/>
          </a:bodyPr>
          <a:lstStyle/>
          <a:p>
            <a:pPr algn="ctr"/>
            <a:r>
              <a:rPr lang="it-IT" sz="4500" dirty="0">
                <a:solidFill>
                  <a:srgbClr val="FFFFFF"/>
                </a:solidFill>
              </a:rPr>
              <a:t>Parte 1: Introduzione all’ </a:t>
            </a:r>
            <a:br>
              <a:rPr lang="it-IT" sz="4500" dirty="0">
                <a:solidFill>
                  <a:srgbClr val="FFFFFF"/>
                </a:solidFill>
              </a:rPr>
            </a:br>
            <a:r>
              <a:rPr lang="it-IT" sz="4500" dirty="0" err="1">
                <a:solidFill>
                  <a:srgbClr val="FFFFFF"/>
                </a:solidFill>
              </a:rPr>
              <a:t>object-based</a:t>
            </a:r>
            <a:r>
              <a:rPr lang="it-IT" sz="4500" dirty="0">
                <a:solidFill>
                  <a:srgbClr val="FFFFFF"/>
                </a:solidFill>
              </a:rPr>
              <a:t> </a:t>
            </a:r>
            <a:r>
              <a:rPr lang="it-IT" sz="4500" dirty="0" err="1">
                <a:solidFill>
                  <a:srgbClr val="FFFFFF"/>
                </a:solidFill>
              </a:rPr>
              <a:t>learning</a:t>
            </a:r>
            <a:endParaRPr lang="it-IT" sz="4500" dirty="0">
              <a:solidFill>
                <a:srgbClr val="FFFFFF"/>
              </a:solidFill>
            </a:endParaRPr>
          </a:p>
        </p:txBody>
      </p:sp>
    </p:spTree>
    <p:extLst>
      <p:ext uri="{BB962C8B-B14F-4D97-AF65-F5344CB8AC3E}">
        <p14:creationId xmlns:p14="http://schemas.microsoft.com/office/powerpoint/2010/main" val="18393688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82600" y="1444625"/>
            <a:ext cx="3968749" cy="3968749"/>
          </a:xfrm>
          <a:prstGeom prst="rect">
            <a:avLst/>
          </a:prstGeom>
        </p:spPr>
      </p:pic>
      <p:pic>
        <p:nvPicPr>
          <p:cNvPr id="4" name="Picture 3">
            <a:extLst>
              <a:ext uri="{FF2B5EF4-FFF2-40B4-BE49-F238E27FC236}">
                <a16:creationId xmlns:a16="http://schemas.microsoft.com/office/drawing/2014/main" id="{A66ADCDB-4579-E342-9C2E-C396786F33B4}"/>
              </a:ext>
            </a:extLst>
          </p:cNvPr>
          <p:cNvPicPr>
            <a:picLocks noChangeAspect="1"/>
          </p:cNvPicPr>
          <p:nvPr/>
        </p:nvPicPr>
        <p:blipFill>
          <a:blip r:embed="rId4"/>
          <a:stretch>
            <a:fillRect/>
          </a:stretch>
        </p:blipFill>
        <p:spPr>
          <a:xfrm>
            <a:off x="4692648" y="1786929"/>
            <a:ext cx="3968751" cy="3284141"/>
          </a:xfrm>
          <a:prstGeom prst="rect">
            <a:avLst/>
          </a:prstGeom>
        </p:spPr>
      </p:pic>
      <p:sp>
        <p:nvSpPr>
          <p:cNvPr id="2" name="CasellaDiTesto 1">
            <a:extLst>
              <a:ext uri="{FF2B5EF4-FFF2-40B4-BE49-F238E27FC236}">
                <a16:creationId xmlns:a16="http://schemas.microsoft.com/office/drawing/2014/main" id="{0ED599AC-CADF-C54D-BE41-E676968C6B6C}"/>
              </a:ext>
            </a:extLst>
          </p:cNvPr>
          <p:cNvSpPr txBox="1"/>
          <p:nvPr/>
        </p:nvSpPr>
        <p:spPr>
          <a:xfrm>
            <a:off x="482600" y="5633156"/>
            <a:ext cx="8051801" cy="643466"/>
          </a:xfrm>
          <a:prstGeom prst="rect">
            <a:avLst/>
          </a:prstGeom>
          <a:noFill/>
        </p:spPr>
        <p:txBody>
          <a:bodyPr wrap="square" rtlCol="0">
            <a:spAutoFit/>
          </a:bodyPr>
          <a:lstStyle/>
          <a:p>
            <a:pPr algn="ctr"/>
            <a:r>
              <a:rPr lang="it-IT" dirty="0">
                <a:latin typeface="+mj-lt"/>
              </a:rPr>
              <a:t>I musei servono a costruire connessioni e conversazioni. </a:t>
            </a:r>
            <a:br>
              <a:rPr lang="it-IT" dirty="0">
                <a:latin typeface="+mj-lt"/>
              </a:rPr>
            </a:br>
            <a:r>
              <a:rPr lang="it-IT" dirty="0">
                <a:latin typeface="+mj-lt"/>
              </a:rPr>
              <a:t>Gli oggetti sono un buon modo per iniziare le conversazioni (Susan </a:t>
            </a:r>
            <a:r>
              <a:rPr lang="it-IT" dirty="0" err="1">
                <a:latin typeface="+mj-lt"/>
              </a:rPr>
              <a:t>Raikes</a:t>
            </a:r>
            <a:r>
              <a:rPr lang="it-IT" dirty="0">
                <a:latin typeface="+mj-lt"/>
              </a:rPr>
              <a:t>).</a:t>
            </a:r>
          </a:p>
        </p:txBody>
      </p:sp>
    </p:spTree>
    <p:extLst>
      <p:ext uri="{BB962C8B-B14F-4D97-AF65-F5344CB8AC3E}">
        <p14:creationId xmlns:p14="http://schemas.microsoft.com/office/powerpoint/2010/main" val="12741002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 name="Rectangle 33">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56521" y="1"/>
            <a:ext cx="851299"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 name="Rettangolo 2">
            <a:extLst>
              <a:ext uri="{FF2B5EF4-FFF2-40B4-BE49-F238E27FC236}">
                <a16:creationId xmlns:a16="http://schemas.microsoft.com/office/drawing/2014/main" id="{CF4B7464-6A84-2849-8D20-704CAAB4E565}"/>
              </a:ext>
            </a:extLst>
          </p:cNvPr>
          <p:cNvSpPr>
            <a:spLocks noChangeArrowheads="1"/>
          </p:cNvSpPr>
          <p:nvPr/>
        </p:nvSpPr>
        <p:spPr bwMode="auto">
          <a:xfrm>
            <a:off x="628650" y="365125"/>
            <a:ext cx="7886700" cy="1325563"/>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lvl1pPr eaLnBrk="0" hangingPunct="0">
              <a:defRPr sz="2500">
                <a:solidFill>
                  <a:schemeClr val="tx1"/>
                </a:solidFill>
                <a:latin typeface="Arial" panose="020B0604020202020204" pitchFamily="34" charset="0"/>
                <a:cs typeface="Arial" panose="020B0604020202020204" pitchFamily="34" charset="0"/>
              </a:defRPr>
            </a:lvl1pPr>
            <a:lvl2pPr marL="742950" indent="-285750" eaLnBrk="0" hangingPunct="0">
              <a:defRPr sz="2500">
                <a:solidFill>
                  <a:schemeClr val="tx1"/>
                </a:solidFill>
                <a:latin typeface="Arial" panose="020B0604020202020204" pitchFamily="34" charset="0"/>
                <a:cs typeface="Arial" panose="020B0604020202020204" pitchFamily="34" charset="0"/>
              </a:defRPr>
            </a:lvl2pPr>
            <a:lvl3pPr marL="1143000" indent="-228600" eaLnBrk="0" hangingPunct="0">
              <a:defRPr sz="2500">
                <a:solidFill>
                  <a:schemeClr val="tx1"/>
                </a:solidFill>
                <a:latin typeface="Arial" panose="020B0604020202020204" pitchFamily="34" charset="0"/>
                <a:cs typeface="Arial" panose="020B0604020202020204" pitchFamily="34" charset="0"/>
              </a:defRPr>
            </a:lvl3pPr>
            <a:lvl4pPr marL="1600200" indent="-228600" eaLnBrk="0" hangingPunct="0">
              <a:defRPr sz="2500">
                <a:solidFill>
                  <a:schemeClr val="tx1"/>
                </a:solidFill>
                <a:latin typeface="Arial" panose="020B0604020202020204" pitchFamily="34" charset="0"/>
                <a:cs typeface="Arial" panose="020B0604020202020204" pitchFamily="34" charset="0"/>
              </a:defRPr>
            </a:lvl4pPr>
            <a:lvl5pPr marL="2057400" indent="-228600" eaLnBrk="0" hangingPunct="0">
              <a:defRPr sz="2500">
                <a:solidFill>
                  <a:schemeClr val="tx1"/>
                </a:solidFill>
                <a:latin typeface="Arial" panose="020B0604020202020204" pitchFamily="34" charset="0"/>
                <a:cs typeface="Arial" panose="020B0604020202020204" pitchFamily="34" charset="0"/>
              </a:defRPr>
            </a:lvl5pPr>
            <a:lvl6pPr marL="2514600" indent="-228600" defTabSz="1314450" eaLnBrk="0" fontAlgn="base" hangingPunct="0">
              <a:spcBef>
                <a:spcPct val="0"/>
              </a:spcBef>
              <a:spcAft>
                <a:spcPct val="0"/>
              </a:spcAft>
              <a:defRPr sz="2500">
                <a:solidFill>
                  <a:schemeClr val="tx1"/>
                </a:solidFill>
                <a:latin typeface="Arial" panose="020B0604020202020204" pitchFamily="34" charset="0"/>
                <a:cs typeface="Arial" panose="020B0604020202020204" pitchFamily="34" charset="0"/>
              </a:defRPr>
            </a:lvl6pPr>
            <a:lvl7pPr marL="2971800" indent="-228600" defTabSz="1314450" eaLnBrk="0" fontAlgn="base" hangingPunct="0">
              <a:spcBef>
                <a:spcPct val="0"/>
              </a:spcBef>
              <a:spcAft>
                <a:spcPct val="0"/>
              </a:spcAft>
              <a:defRPr sz="2500">
                <a:solidFill>
                  <a:schemeClr val="tx1"/>
                </a:solidFill>
                <a:latin typeface="Arial" panose="020B0604020202020204" pitchFamily="34" charset="0"/>
                <a:cs typeface="Arial" panose="020B0604020202020204" pitchFamily="34" charset="0"/>
              </a:defRPr>
            </a:lvl7pPr>
            <a:lvl8pPr marL="3429000" indent="-228600" defTabSz="1314450" eaLnBrk="0" fontAlgn="base" hangingPunct="0">
              <a:spcBef>
                <a:spcPct val="0"/>
              </a:spcBef>
              <a:spcAft>
                <a:spcPct val="0"/>
              </a:spcAft>
              <a:defRPr sz="2500">
                <a:solidFill>
                  <a:schemeClr val="tx1"/>
                </a:solidFill>
                <a:latin typeface="Arial" panose="020B0604020202020204" pitchFamily="34" charset="0"/>
                <a:cs typeface="Arial" panose="020B0604020202020204" pitchFamily="34" charset="0"/>
              </a:defRPr>
            </a:lvl8pPr>
            <a:lvl9pPr marL="3886200" indent="-228600" defTabSz="1314450" eaLnBrk="0" fontAlgn="base" hangingPunct="0">
              <a:spcBef>
                <a:spcPct val="0"/>
              </a:spcBef>
              <a:spcAft>
                <a:spcPct val="0"/>
              </a:spcAft>
              <a:defRPr sz="2500">
                <a:solidFill>
                  <a:schemeClr val="tx1"/>
                </a:solidFill>
                <a:latin typeface="Arial" panose="020B0604020202020204" pitchFamily="34" charset="0"/>
                <a:cs typeface="Arial" panose="020B0604020202020204" pitchFamily="34" charset="0"/>
              </a:defRPr>
            </a:lvl9pPr>
          </a:lstStyle>
          <a:p>
            <a:pPr defTabSz="914400" eaLnBrk="1" hangingPunct="1">
              <a:lnSpc>
                <a:spcPct val="90000"/>
              </a:lnSpc>
              <a:spcBef>
                <a:spcPct val="0"/>
              </a:spcBef>
              <a:spcAft>
                <a:spcPts val="450"/>
              </a:spcAft>
            </a:pPr>
            <a:r>
              <a:rPr lang="it-IT" altLang="it-IT" sz="4400" b="1">
                <a:latin typeface="+mj-lt"/>
                <a:ea typeface="+mj-ea"/>
                <a:cs typeface="+mj-cs"/>
              </a:rPr>
              <a:t>Che cos'è l'apprendimento basato sugli oggetti?</a:t>
            </a:r>
            <a:endParaRPr lang="it-IT" altLang="it-IT" sz="4400" b="1" kern="1200">
              <a:solidFill>
                <a:schemeClr val="tx1"/>
              </a:solidFill>
              <a:latin typeface="+mj-lt"/>
              <a:ea typeface="+mj-ea"/>
              <a:cs typeface="+mj-cs"/>
            </a:endParaRPr>
          </a:p>
        </p:txBody>
      </p:sp>
      <p:sp>
        <p:nvSpPr>
          <p:cNvPr id="38" name="Arc 37">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93647" y="2693652"/>
            <a:ext cx="4083433" cy="3062575"/>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6" name="Content Placeholder 5">
            <a:extLst>
              <a:ext uri="{FF2B5EF4-FFF2-40B4-BE49-F238E27FC236}">
                <a16:creationId xmlns:a16="http://schemas.microsoft.com/office/drawing/2014/main" id="{F358D68B-AD0F-FB40-99A9-FC17EA1D16BC}"/>
              </a:ext>
            </a:extLst>
          </p:cNvPr>
          <p:cNvSpPr>
            <a:spLocks noGrp="1"/>
          </p:cNvSpPr>
          <p:nvPr>
            <p:ph idx="1"/>
          </p:nvPr>
        </p:nvSpPr>
        <p:spPr>
          <a:xfrm>
            <a:off x="628650" y="1825625"/>
            <a:ext cx="7886700" cy="4351338"/>
          </a:xfrm>
        </p:spPr>
        <p:txBody>
          <a:bodyPr vert="horz" lIns="91440" tIns="45720" rIns="91440" bIns="45720" rtlCol="0">
            <a:normAutofit/>
          </a:bodyPr>
          <a:lstStyle/>
          <a:p>
            <a:pPr marL="0" indent="0">
              <a:buNone/>
            </a:pPr>
            <a:r>
              <a:rPr lang="it-IT"/>
              <a:t>“</a:t>
            </a:r>
            <a:r>
              <a:rPr lang="it-IT" b="1"/>
              <a:t>L'apprendimento basato sugli oggetti (</a:t>
            </a:r>
            <a:r>
              <a:rPr lang="it-IT"/>
              <a:t>OBL) è un approccio di apprendimento incentrato sullo studente che utilizza gli oggetti per facilitare un apprendimento profondo. L'uso di oggetti può fungere da “strumento di pensiero” multisensoriale per promuovere l'apprendimento. Gli oggetti sono usati per stimolare l'immaginazione degli studenti e per aiutarli ad applicare la loro comprensione ad altri contesti e problemi. Il fulcro dell’OBL è che lavorare con gli oggetti media e rafforza l'apprendimento” (Romanek &amp; Lynch, 2008)</a:t>
            </a:r>
          </a:p>
          <a:p>
            <a:pPr lvl="1"/>
            <a:endParaRPr lang="it-IT"/>
          </a:p>
          <a:p>
            <a:endParaRPr lang="it-IT"/>
          </a:p>
        </p:txBody>
      </p:sp>
      <p:sp>
        <p:nvSpPr>
          <p:cNvPr id="3" name="Segnaposto numero diapositiva 4">
            <a:extLst>
              <a:ext uri="{FF2B5EF4-FFF2-40B4-BE49-F238E27FC236}">
                <a16:creationId xmlns:a16="http://schemas.microsoft.com/office/drawing/2014/main" id="{78144D23-1D36-BA4C-AE65-7D1F65B0051C}"/>
              </a:ext>
            </a:extLst>
          </p:cNvPr>
          <p:cNvSpPr>
            <a:spLocks noGrp="1"/>
          </p:cNvSpPr>
          <p:nvPr>
            <p:ph type="sldNum" sz="quarter" idx="12"/>
          </p:nvPr>
        </p:nvSpPr>
        <p:spPr>
          <a:xfrm>
            <a:off x="6457950" y="6356350"/>
            <a:ext cx="2057400" cy="365125"/>
          </a:xfrm>
        </p:spPr>
        <p:txBody>
          <a:bodyPr vert="horz" lIns="91440" tIns="45720" rIns="91440" bIns="45720" rtlCol="0" anchor="ctr">
            <a:normAutofit/>
          </a:bodyPr>
          <a:lstStyle/>
          <a:p>
            <a:pPr defTabSz="914400">
              <a:spcAft>
                <a:spcPts val="450"/>
              </a:spcAft>
            </a:pPr>
            <a:fld id="{9E43AF4C-ECE0-483C-A26F-0882D69BA3F5}" type="slidenum">
              <a:rPr lang="it-IT" smtClean="0"/>
              <a:pPr defTabSz="914400">
                <a:spcAft>
                  <a:spcPts val="450"/>
                </a:spcAft>
              </a:pPr>
              <a:t>7</a:t>
            </a:fld>
            <a:endParaRPr lang="it-IT"/>
          </a:p>
        </p:txBody>
      </p:sp>
    </p:spTree>
    <p:extLst>
      <p:ext uri="{BB962C8B-B14F-4D97-AF65-F5344CB8AC3E}">
        <p14:creationId xmlns:p14="http://schemas.microsoft.com/office/powerpoint/2010/main" val="3586540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7" name="Rectangle 36">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56521" y="1"/>
            <a:ext cx="851299"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E6C76D4B-4B8C-6B49-BDC5-A366DC56F034}"/>
              </a:ext>
            </a:extLst>
          </p:cNvPr>
          <p:cNvSpPr>
            <a:spLocks noGrp="1"/>
          </p:cNvSpPr>
          <p:nvPr>
            <p:ph type="title"/>
          </p:nvPr>
        </p:nvSpPr>
        <p:spPr>
          <a:xfrm>
            <a:off x="628650" y="365125"/>
            <a:ext cx="7886700" cy="1325563"/>
          </a:xfrm>
        </p:spPr>
        <p:txBody>
          <a:bodyPr>
            <a:normAutofit/>
          </a:bodyPr>
          <a:lstStyle/>
          <a:p>
            <a:r>
              <a:rPr lang="it-IT" b="1"/>
              <a:t>I benefici dell’OBL: </a:t>
            </a:r>
            <a:br>
              <a:rPr lang="it-IT" b="1"/>
            </a:br>
            <a:r>
              <a:rPr lang="it-IT" b="1"/>
              <a:t>tratto da </a:t>
            </a:r>
            <a:r>
              <a:rPr lang="it-IT" b="1">
                <a:hlinkClick r:id="rId3"/>
              </a:rPr>
              <a:t>www.flinders.au</a:t>
            </a:r>
            <a:r>
              <a:rPr lang="it-IT" b="1"/>
              <a:t> </a:t>
            </a:r>
          </a:p>
        </p:txBody>
      </p:sp>
      <p:sp>
        <p:nvSpPr>
          <p:cNvPr id="41" name="Arc 40">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93647" y="2693652"/>
            <a:ext cx="4083433" cy="3062575"/>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 name="Content Placeholder 3">
            <a:extLst>
              <a:ext uri="{FF2B5EF4-FFF2-40B4-BE49-F238E27FC236}">
                <a16:creationId xmlns:a16="http://schemas.microsoft.com/office/drawing/2014/main" id="{942A3FFE-1BF5-A641-8793-8697492ED3B2}"/>
              </a:ext>
            </a:extLst>
          </p:cNvPr>
          <p:cNvSpPr>
            <a:spLocks noGrp="1"/>
          </p:cNvSpPr>
          <p:nvPr>
            <p:ph idx="1"/>
          </p:nvPr>
        </p:nvSpPr>
        <p:spPr>
          <a:xfrm>
            <a:off x="628650" y="1825625"/>
            <a:ext cx="7886700" cy="4351338"/>
          </a:xfrm>
        </p:spPr>
        <p:txBody>
          <a:bodyPr>
            <a:normAutofit/>
          </a:bodyPr>
          <a:lstStyle/>
          <a:p>
            <a:r>
              <a:rPr lang="it-IT" sz="1500"/>
              <a:t>l’OBL coinvolge i sensi, in particolare il tatto, la vista e l'olfatto;</a:t>
            </a:r>
          </a:p>
          <a:p>
            <a:r>
              <a:rPr lang="it-IT" sz="1500"/>
              <a:t>l’OBL si adatta a diversi stili di apprendimento;</a:t>
            </a:r>
          </a:p>
          <a:p>
            <a:r>
              <a:rPr lang="it-IT" sz="1500"/>
              <a:t>l’OBL favorisce un apprendimento profondo;</a:t>
            </a:r>
          </a:p>
          <a:p>
            <a:r>
              <a:rPr lang="it-IT" sz="1500"/>
              <a:t>l’OBL fornisce un coinvolgimento esperienziale, utilizzando metodi e materiali di ricerca primari;</a:t>
            </a:r>
          </a:p>
          <a:p>
            <a:r>
              <a:rPr lang="it-IT" sz="1500"/>
              <a:t>l’OBL espone gli studenti alla complessità e all'ambiguità, a significati aperti e punti di vista differenti;</a:t>
            </a:r>
          </a:p>
          <a:p>
            <a:r>
              <a:rPr lang="it-IT" sz="1500"/>
              <a:t>l’OBL può aiutare gli studenti ad affrontare le conoscenze “problematiche”;</a:t>
            </a:r>
          </a:p>
          <a:p>
            <a:r>
              <a:rPr lang="it-IT" sz="1500"/>
              <a:t>l’OBL sviluppa le capacità di osservazione e alfabetizzazione visiva;</a:t>
            </a:r>
          </a:p>
          <a:p>
            <a:r>
              <a:rPr lang="it-IT" sz="1500"/>
              <a:t>l’OBL esercita e migliora le capacità di occupabilità, compreso il pensiero critico e creativo, la risoluzione dei problemi e le capacità di comunicazione orale;</a:t>
            </a:r>
          </a:p>
          <a:p>
            <a:r>
              <a:rPr lang="it-IT" sz="1500"/>
              <a:t>l’OBL integra approcci didattici digitali, lezioni frontali e l’insegnamento basati su testi;</a:t>
            </a:r>
          </a:p>
          <a:p>
            <a:r>
              <a:rPr lang="it-IT" sz="1500"/>
              <a:t>l’OBL promuove connessioni e scambi interdisciplinary.</a:t>
            </a:r>
          </a:p>
        </p:txBody>
      </p:sp>
    </p:spTree>
    <p:extLst>
      <p:ext uri="{BB962C8B-B14F-4D97-AF65-F5344CB8AC3E}">
        <p14:creationId xmlns:p14="http://schemas.microsoft.com/office/powerpoint/2010/main" val="41679782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4F7EBAE4-9945-4473-9E34-B2C66EA0F0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le 1">
            <a:extLst>
              <a:ext uri="{FF2B5EF4-FFF2-40B4-BE49-F238E27FC236}">
                <a16:creationId xmlns:a16="http://schemas.microsoft.com/office/drawing/2014/main" id="{6BD70819-D1AE-684F-B84B-E1B2673E44F2}"/>
              </a:ext>
            </a:extLst>
          </p:cNvPr>
          <p:cNvSpPr>
            <a:spLocks noGrp="1"/>
          </p:cNvSpPr>
          <p:nvPr>
            <p:ph type="title"/>
          </p:nvPr>
        </p:nvSpPr>
        <p:spPr>
          <a:xfrm>
            <a:off x="628650" y="365125"/>
            <a:ext cx="4045020" cy="1325563"/>
          </a:xfrm>
        </p:spPr>
        <p:txBody>
          <a:bodyPr vert="horz" lIns="91440" tIns="45720" rIns="91440" bIns="45720" rtlCol="0" anchor="ctr">
            <a:normAutofit/>
          </a:bodyPr>
          <a:lstStyle/>
          <a:p>
            <a:r>
              <a:rPr lang="it-IT" b="1"/>
              <a:t>Attività: 20 domande</a:t>
            </a:r>
          </a:p>
        </p:txBody>
      </p:sp>
      <p:sp>
        <p:nvSpPr>
          <p:cNvPr id="6" name="Content Placeholder 5">
            <a:extLst>
              <a:ext uri="{FF2B5EF4-FFF2-40B4-BE49-F238E27FC236}">
                <a16:creationId xmlns:a16="http://schemas.microsoft.com/office/drawing/2014/main" id="{7D48AF40-5F83-4440-9609-8280AB3F4A39}"/>
              </a:ext>
            </a:extLst>
          </p:cNvPr>
          <p:cNvSpPr>
            <a:spLocks noGrp="1"/>
          </p:cNvSpPr>
          <p:nvPr>
            <p:ph sz="half" idx="1"/>
          </p:nvPr>
        </p:nvSpPr>
        <p:spPr>
          <a:xfrm>
            <a:off x="628650" y="1825625"/>
            <a:ext cx="4045020" cy="4351338"/>
          </a:xfrm>
        </p:spPr>
        <p:txBody>
          <a:bodyPr vert="horz" lIns="91440" tIns="45720" rIns="91440" bIns="45720" rtlCol="0">
            <a:normAutofit/>
          </a:bodyPr>
          <a:lstStyle/>
          <a:p>
            <a:pPr marL="514350"/>
            <a:r>
              <a:rPr lang="it-IT" sz="2400"/>
              <a:t>Scegliete un oggetto</a:t>
            </a:r>
          </a:p>
          <a:p>
            <a:pPr marL="514350"/>
            <a:r>
              <a:rPr lang="it-IT" sz="2400"/>
              <a:t>Annotate il maggior numero di domande possibili sull'oggetto, per esempio. Quanti anni ha?</a:t>
            </a:r>
          </a:p>
          <a:p>
            <a:pPr marL="514350"/>
            <a:r>
              <a:rPr lang="it-IT" sz="2400"/>
              <a:t>Contate quante domande avete preparato.</a:t>
            </a:r>
          </a:p>
          <a:p>
            <a:pPr marL="514350"/>
            <a:r>
              <a:rPr lang="it-IT" sz="2400"/>
              <a:t>Potete raggruppare le domande in concetti o idee?</a:t>
            </a:r>
          </a:p>
        </p:txBody>
      </p:sp>
      <p:pic>
        <p:nvPicPr>
          <p:cNvPr id="5" name="Picture 4">
            <a:extLst>
              <a:ext uri="{FF2B5EF4-FFF2-40B4-BE49-F238E27FC236}">
                <a16:creationId xmlns:a16="http://schemas.microsoft.com/office/drawing/2014/main" id="{5B567518-34AC-2444-B77C-6EB47BC5F8C5}"/>
              </a:ext>
            </a:extLst>
          </p:cNvPr>
          <p:cNvPicPr>
            <a:picLocks noChangeAspect="1"/>
          </p:cNvPicPr>
          <p:nvPr/>
        </p:nvPicPr>
        <p:blipFill rotWithShape="1">
          <a:blip r:embed="rId3"/>
          <a:srcRect r="3" b="3"/>
          <a:stretch/>
        </p:blipFill>
        <p:spPr>
          <a:xfrm>
            <a:off x="4781190" y="758514"/>
            <a:ext cx="3841678" cy="5122238"/>
          </a:xfrm>
          <a:custGeom>
            <a:avLst/>
            <a:gdLst/>
            <a:ahLst/>
            <a:cxnLst/>
            <a:rect l="l" t="t" r="r" b="b"/>
            <a:pathLst>
              <a:path w="2663168" h="2663168">
                <a:moveTo>
                  <a:pt x="1331584" y="0"/>
                </a:moveTo>
                <a:cubicBezTo>
                  <a:pt x="2066998" y="0"/>
                  <a:pt x="2663168" y="596170"/>
                  <a:pt x="2663168" y="1331584"/>
                </a:cubicBezTo>
                <a:cubicBezTo>
                  <a:pt x="2663168" y="2066998"/>
                  <a:pt x="2066998" y="2663168"/>
                  <a:pt x="1331584" y="2663168"/>
                </a:cubicBezTo>
                <a:cubicBezTo>
                  <a:pt x="596170" y="2663168"/>
                  <a:pt x="0" y="2066998"/>
                  <a:pt x="0" y="1331584"/>
                </a:cubicBezTo>
                <a:cubicBezTo>
                  <a:pt x="0" y="596170"/>
                  <a:pt x="596170" y="0"/>
                  <a:pt x="1331584" y="0"/>
                </a:cubicBezTo>
                <a:close/>
              </a:path>
            </a:pathLst>
          </a:custGeom>
        </p:spPr>
      </p:pic>
      <p:sp>
        <p:nvSpPr>
          <p:cNvPr id="13" name="!!Arc">
            <a:extLst>
              <a:ext uri="{FF2B5EF4-FFF2-40B4-BE49-F238E27FC236}">
                <a16:creationId xmlns:a16="http://schemas.microsoft.com/office/drawing/2014/main" id="{70BEB1E7-2F88-40BC-B73D-42E5B6F80B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189197" flipV="1">
            <a:off x="4696411" y="687822"/>
            <a:ext cx="4103360" cy="5471147"/>
          </a:xfrm>
          <a:prstGeom prst="arc">
            <a:avLst>
              <a:gd name="adj1" fmla="val 16200000"/>
              <a:gd name="adj2" fmla="val 20093138"/>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5" name="!!Oval">
            <a:extLst>
              <a:ext uri="{FF2B5EF4-FFF2-40B4-BE49-F238E27FC236}">
                <a16:creationId xmlns:a16="http://schemas.microsoft.com/office/drawing/2014/main" id="{A7B99495-F43F-4D80-A44F-2CB4764EB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86420" y="921125"/>
            <a:ext cx="593266" cy="76956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9794131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79</TotalTime>
  <Words>2502</Words>
  <Application>Microsoft Macintosh PowerPoint</Application>
  <PresentationFormat>Presentazione su schermo (4:3)</PresentationFormat>
  <Paragraphs>277</Paragraphs>
  <Slides>25</Slides>
  <Notes>19</Notes>
  <HiddenSlides>0</HiddenSlides>
  <MMClips>0</MMClips>
  <ScaleCrop>false</ScaleCrop>
  <HeadingPairs>
    <vt:vector size="6" baseType="variant">
      <vt:variant>
        <vt:lpstr>Caratteri utilizzati</vt:lpstr>
      </vt:variant>
      <vt:variant>
        <vt:i4>3</vt:i4>
      </vt:variant>
      <vt:variant>
        <vt:lpstr>Tema</vt:lpstr>
      </vt:variant>
      <vt:variant>
        <vt:i4>1</vt:i4>
      </vt:variant>
      <vt:variant>
        <vt:lpstr>Titoli diapositive</vt:lpstr>
      </vt:variant>
      <vt:variant>
        <vt:i4>25</vt:i4>
      </vt:variant>
    </vt:vector>
  </HeadingPairs>
  <TitlesOfParts>
    <vt:vector size="29" baseType="lpstr">
      <vt:lpstr>Arial</vt:lpstr>
      <vt:lpstr>Calibri</vt:lpstr>
      <vt:lpstr>Calibri Light</vt:lpstr>
      <vt:lpstr>Office Theme</vt:lpstr>
      <vt:lpstr>Presentazione standard di PowerPoint</vt:lpstr>
      <vt:lpstr>Approcci pratici all’ insegnamento con gli oggetti</vt:lpstr>
      <vt:lpstr>Introduzione</vt:lpstr>
      <vt:lpstr>Presentazione standard di PowerPoint</vt:lpstr>
      <vt:lpstr>Parte 1: Introduzione all’  object-based learning</vt:lpstr>
      <vt:lpstr>Presentazione standard di PowerPoint</vt:lpstr>
      <vt:lpstr>Presentazione standard di PowerPoint</vt:lpstr>
      <vt:lpstr>I benefici dell’OBL:  tratto da www.flinders.au </vt:lpstr>
      <vt:lpstr>Attività: 20 domande</vt:lpstr>
      <vt:lpstr>Presentazione standard di PowerPoint</vt:lpstr>
      <vt:lpstr>Parte 2: Capacità di ragionamento critico e domande creative</vt:lpstr>
      <vt:lpstr>Capacità di ragionamento critico</vt:lpstr>
      <vt:lpstr>Attività durante la visita al museo</vt:lpstr>
      <vt:lpstr>Parte 3: Esempi pratici</vt:lpstr>
      <vt:lpstr>Attività di progetta-zione per l’OBL</vt:lpstr>
      <vt:lpstr>Attività: L’oggetto misterioso</vt:lpstr>
      <vt:lpstr>Attività: Minerale animale, vegetale</vt:lpstr>
      <vt:lpstr>Parte 4: Ulteriori attività</vt:lpstr>
      <vt:lpstr>Idee per altre attività interdisciplinari</vt:lpstr>
      <vt:lpstr>Parte 5: Riepilogo  e collegamenti</vt:lpstr>
      <vt:lpstr>Riepilogo</vt:lpstr>
      <vt:lpstr>Presentazione standard di PowerPoint</vt:lpstr>
      <vt:lpstr>Ragionamento critico e porre domande</vt:lpstr>
      <vt:lpstr>Parte 6: Test</vt:lpstr>
      <vt:lpstr>Attività: Test - riflettere sull’OBL nel vostro lavoro</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Practical approaches to teaching with objects</dc:title>
  <dc:creator>Kirk Bowe</dc:creator>
  <cp:lastModifiedBy>Pier Giacomo Sola</cp:lastModifiedBy>
  <cp:revision>10</cp:revision>
  <dcterms:created xsi:type="dcterms:W3CDTF">2021-05-28T14:00:22Z</dcterms:created>
  <dcterms:modified xsi:type="dcterms:W3CDTF">2021-07-15T16:09:15Z</dcterms:modified>
</cp:coreProperties>
</file>