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7"/>
  </p:notesMasterIdLst>
  <p:sldIdLst>
    <p:sldId id="639" r:id="rId2"/>
    <p:sldId id="625" r:id="rId3"/>
    <p:sldId id="630" r:id="rId4"/>
    <p:sldId id="679" r:id="rId5"/>
    <p:sldId id="660" r:id="rId6"/>
    <p:sldId id="336" r:id="rId7"/>
    <p:sldId id="620" r:id="rId8"/>
    <p:sldId id="626" r:id="rId9"/>
    <p:sldId id="628" r:id="rId10"/>
    <p:sldId id="623" r:id="rId11"/>
    <p:sldId id="662" r:id="rId12"/>
    <p:sldId id="675" r:id="rId13"/>
    <p:sldId id="676" r:id="rId14"/>
    <p:sldId id="663" r:id="rId15"/>
    <p:sldId id="677" r:id="rId16"/>
    <p:sldId id="665" r:id="rId17"/>
    <p:sldId id="678" r:id="rId18"/>
    <p:sldId id="666" r:id="rId19"/>
    <p:sldId id="667" r:id="rId20"/>
    <p:sldId id="669" r:id="rId21"/>
    <p:sldId id="647" r:id="rId22"/>
    <p:sldId id="622" r:id="rId23"/>
    <p:sldId id="658" r:id="rId24"/>
    <p:sldId id="670" r:id="rId25"/>
    <p:sldId id="67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78"/>
    <p:restoredTop sz="88516"/>
  </p:normalViewPr>
  <p:slideViewPr>
    <p:cSldViewPr snapToGrid="0" snapToObjects="1">
      <p:cViewPr varScale="1">
        <p:scale>
          <a:sx n="97" d="100"/>
          <a:sy n="97" d="100"/>
        </p:scale>
        <p:origin x="7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14FA6D-D0F6-4C9A-AD67-DDEA277AC05F}"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C8AF97C9-9466-4A7F-BB08-8EB4E992A887}">
      <dgm:prSet/>
      <dgm:spPr/>
      <dgm:t>
        <a:bodyPr/>
        <a:lstStyle/>
        <a:p>
          <a:pPr>
            <a:lnSpc>
              <a:spcPct val="100000"/>
            </a:lnSpc>
            <a:defRPr b="1"/>
          </a:pPr>
          <a:r>
            <a:rPr lang="fr-FR" dirty="0"/>
            <a:t>Objectifs pédagogiques </a:t>
          </a:r>
          <a:endParaRPr lang="en-US" dirty="0"/>
        </a:p>
      </dgm:t>
    </dgm:pt>
    <dgm:pt modelId="{44EC0550-8D4F-4B8F-AED0-155F07F68F34}" type="parTrans" cxnId="{09F000D8-A6EA-4604-BD0D-A843323FB4BC}">
      <dgm:prSet/>
      <dgm:spPr/>
      <dgm:t>
        <a:bodyPr/>
        <a:lstStyle/>
        <a:p>
          <a:endParaRPr lang="en-US"/>
        </a:p>
      </dgm:t>
    </dgm:pt>
    <dgm:pt modelId="{B28E8F57-1749-4707-AFB2-DBD75B0A481F}" type="sibTrans" cxnId="{09F000D8-A6EA-4604-BD0D-A843323FB4BC}">
      <dgm:prSet/>
      <dgm:spPr/>
      <dgm:t>
        <a:bodyPr/>
        <a:lstStyle/>
        <a:p>
          <a:endParaRPr lang="en-US"/>
        </a:p>
      </dgm:t>
    </dgm:pt>
    <dgm:pt modelId="{1BDBAD1D-711A-4002-9EB8-8CBB1C98F83B}">
      <dgm:prSet/>
      <dgm:spPr/>
      <dgm:t>
        <a:bodyPr/>
        <a:lstStyle/>
        <a:p>
          <a:pPr>
            <a:lnSpc>
              <a:spcPct val="100000"/>
            </a:lnSpc>
          </a:pPr>
          <a:r>
            <a:rPr lang="fr-FR" dirty="0"/>
            <a:t>Qu'est-ce que l'OBL ? 
 Comprendre comment utiliser l'OBL avec les apprenants en ligne / sur site. 
Types de questions à utiliser lors du travail avec l'OBL en ligne / sur site
Réfléchir de manière créative et critique à l'utilisation des objets en classe ;
Explorer différentes manières d'enseigner par les objets ; 
Utiliser l'OBL pour un enseignement interdisciplinaire et transdisciplinaire. 
</a:t>
          </a:r>
          <a:endParaRPr lang="en-US" dirty="0"/>
        </a:p>
      </dgm:t>
    </dgm:pt>
    <dgm:pt modelId="{0CACC4BF-4743-4C85-83D8-6ACBFC5E6771}" type="parTrans" cxnId="{30570DC5-B385-4161-9F12-49C8921DD8C8}">
      <dgm:prSet/>
      <dgm:spPr/>
      <dgm:t>
        <a:bodyPr/>
        <a:lstStyle/>
        <a:p>
          <a:endParaRPr lang="en-US"/>
        </a:p>
      </dgm:t>
    </dgm:pt>
    <dgm:pt modelId="{99BB70D9-56F0-4286-910B-59BBE3C7A8CB}" type="sibTrans" cxnId="{30570DC5-B385-4161-9F12-49C8921DD8C8}">
      <dgm:prSet/>
      <dgm:spPr/>
      <dgm:t>
        <a:bodyPr/>
        <a:lstStyle/>
        <a:p>
          <a:endParaRPr lang="en-US"/>
        </a:p>
      </dgm:t>
    </dgm:pt>
    <dgm:pt modelId="{89255B59-C13F-40F1-BE3A-3A25D236A9DC}">
      <dgm:prSet/>
      <dgm:spPr/>
      <dgm:t>
        <a:bodyPr/>
        <a:lstStyle/>
        <a:p>
          <a:pPr>
            <a:lnSpc>
              <a:spcPct val="100000"/>
            </a:lnSpc>
            <a:defRPr b="1"/>
          </a:pPr>
          <a:r>
            <a:rPr lang="fr-FR" dirty="0"/>
            <a:t>Objectifs de l'apprentissage</a:t>
          </a:r>
          <a:endParaRPr lang="en-US" dirty="0"/>
        </a:p>
      </dgm:t>
    </dgm:pt>
    <dgm:pt modelId="{529A2EAE-7D14-44E4-8E51-DF6CD2CDC06D}" type="parTrans" cxnId="{599FBB50-4A65-4E6F-899D-540F1288C33E}">
      <dgm:prSet/>
      <dgm:spPr/>
      <dgm:t>
        <a:bodyPr/>
        <a:lstStyle/>
        <a:p>
          <a:endParaRPr lang="en-US"/>
        </a:p>
      </dgm:t>
    </dgm:pt>
    <dgm:pt modelId="{CD39D3CE-A2FA-4408-ABD3-33938765A226}" type="sibTrans" cxnId="{599FBB50-4A65-4E6F-899D-540F1288C33E}">
      <dgm:prSet/>
      <dgm:spPr/>
      <dgm:t>
        <a:bodyPr/>
        <a:lstStyle/>
        <a:p>
          <a:endParaRPr lang="en-US"/>
        </a:p>
      </dgm:t>
    </dgm:pt>
    <dgm:pt modelId="{7AE2EDCC-6DD2-4961-B88A-9B83C1599640}">
      <dgm:prSet/>
      <dgm:spPr/>
      <dgm:t>
        <a:bodyPr/>
        <a:lstStyle/>
        <a:p>
          <a:pPr>
            <a:lnSpc>
              <a:spcPct val="100000"/>
            </a:lnSpc>
          </a:pPr>
          <a:r>
            <a:rPr lang="fr-FR" dirty="0"/>
            <a:t>Décrire les principales caractéristiques de l'OBL pour son utilisation dans l'apprentissage des musées. 
Appliquer ces connaissances et cette compréhension dans l'utilisation de l'OBL avec les apprenants sur place / en ligne. 
Comprendre quand et comment appliquer différentes techniques de questionnement / compétences de facilitation sur l'OBL en ligne. 
</a:t>
          </a:r>
          <a:endParaRPr lang="en-US" dirty="0"/>
        </a:p>
      </dgm:t>
    </dgm:pt>
    <dgm:pt modelId="{E6C27BFE-59D0-4B57-8584-9ABFE41B362A}" type="parTrans" cxnId="{F413534F-1B1B-41D6-A153-101F89604CBD}">
      <dgm:prSet/>
      <dgm:spPr/>
      <dgm:t>
        <a:bodyPr/>
        <a:lstStyle/>
        <a:p>
          <a:endParaRPr lang="en-US"/>
        </a:p>
      </dgm:t>
    </dgm:pt>
    <dgm:pt modelId="{E85B4B17-7F56-4746-AA59-F9F01BE1FD57}" type="sibTrans" cxnId="{F413534F-1B1B-41D6-A153-101F89604CBD}">
      <dgm:prSet/>
      <dgm:spPr/>
      <dgm:t>
        <a:bodyPr/>
        <a:lstStyle/>
        <a:p>
          <a:endParaRPr lang="en-US"/>
        </a:p>
      </dgm:t>
    </dgm:pt>
    <dgm:pt modelId="{A7C0996E-1F2E-4497-AC8D-23D866D65880}" type="pres">
      <dgm:prSet presAssocID="{0E14FA6D-D0F6-4C9A-AD67-DDEA277AC05F}" presName="root" presStyleCnt="0">
        <dgm:presLayoutVars>
          <dgm:dir/>
          <dgm:resizeHandles val="exact"/>
        </dgm:presLayoutVars>
      </dgm:prSet>
      <dgm:spPr/>
    </dgm:pt>
    <dgm:pt modelId="{C39B49F8-6EBA-4416-B857-A6012287769E}" type="pres">
      <dgm:prSet presAssocID="{C8AF97C9-9466-4A7F-BB08-8EB4E992A887}" presName="compNode" presStyleCnt="0"/>
      <dgm:spPr/>
    </dgm:pt>
    <dgm:pt modelId="{AAB3076D-23B2-41E9-97BF-5371EA35333F}" type="pres">
      <dgm:prSet presAssocID="{C8AF97C9-9466-4A7F-BB08-8EB4E992A88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E977316F-FFCE-43CE-8323-0C1D7D69B811}" type="pres">
      <dgm:prSet presAssocID="{C8AF97C9-9466-4A7F-BB08-8EB4E992A887}" presName="iconSpace" presStyleCnt="0"/>
      <dgm:spPr/>
    </dgm:pt>
    <dgm:pt modelId="{1E6A3410-9ACB-42FD-BB49-4B415FC89A7A}" type="pres">
      <dgm:prSet presAssocID="{C8AF97C9-9466-4A7F-BB08-8EB4E992A887}" presName="parTx" presStyleLbl="revTx" presStyleIdx="0" presStyleCnt="4">
        <dgm:presLayoutVars>
          <dgm:chMax val="0"/>
          <dgm:chPref val="0"/>
        </dgm:presLayoutVars>
      </dgm:prSet>
      <dgm:spPr/>
    </dgm:pt>
    <dgm:pt modelId="{44E08E14-4A5B-4841-902A-2091EDB80290}" type="pres">
      <dgm:prSet presAssocID="{C8AF97C9-9466-4A7F-BB08-8EB4E992A887}" presName="txSpace" presStyleCnt="0"/>
      <dgm:spPr/>
    </dgm:pt>
    <dgm:pt modelId="{F8B5DEC6-6D29-4E12-8A46-98A17D337490}" type="pres">
      <dgm:prSet presAssocID="{C8AF97C9-9466-4A7F-BB08-8EB4E992A887}" presName="desTx" presStyleLbl="revTx" presStyleIdx="1" presStyleCnt="4">
        <dgm:presLayoutVars/>
      </dgm:prSet>
      <dgm:spPr/>
    </dgm:pt>
    <dgm:pt modelId="{AFFC15F2-8469-491F-BA06-7A3E1FDC3323}" type="pres">
      <dgm:prSet presAssocID="{B28E8F57-1749-4707-AFB2-DBD75B0A481F}" presName="sibTrans" presStyleCnt="0"/>
      <dgm:spPr/>
    </dgm:pt>
    <dgm:pt modelId="{8DAE3FD9-340D-45B5-9457-7E1D2DAA4002}" type="pres">
      <dgm:prSet presAssocID="{89255B59-C13F-40F1-BE3A-3A25D236A9DC}" presName="compNode" presStyleCnt="0"/>
      <dgm:spPr/>
    </dgm:pt>
    <dgm:pt modelId="{814D5C38-235D-4D0C-8661-8CCF1094F4EF}" type="pres">
      <dgm:prSet presAssocID="{89255B59-C13F-40F1-BE3A-3A25D236A9D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ECC737E1-B158-4842-8828-E5F0E79D80AD}" type="pres">
      <dgm:prSet presAssocID="{89255B59-C13F-40F1-BE3A-3A25D236A9DC}" presName="iconSpace" presStyleCnt="0"/>
      <dgm:spPr/>
    </dgm:pt>
    <dgm:pt modelId="{688BD1D2-6BEE-40D1-A2FC-9A3AC6E965E5}" type="pres">
      <dgm:prSet presAssocID="{89255B59-C13F-40F1-BE3A-3A25D236A9DC}" presName="parTx" presStyleLbl="revTx" presStyleIdx="2" presStyleCnt="4">
        <dgm:presLayoutVars>
          <dgm:chMax val="0"/>
          <dgm:chPref val="0"/>
        </dgm:presLayoutVars>
      </dgm:prSet>
      <dgm:spPr/>
    </dgm:pt>
    <dgm:pt modelId="{151E7EBC-B79F-4807-AC3E-63ECFECD6489}" type="pres">
      <dgm:prSet presAssocID="{89255B59-C13F-40F1-BE3A-3A25D236A9DC}" presName="txSpace" presStyleCnt="0"/>
      <dgm:spPr/>
    </dgm:pt>
    <dgm:pt modelId="{41325BDF-D827-49F6-8652-D6E1F548646C}" type="pres">
      <dgm:prSet presAssocID="{89255B59-C13F-40F1-BE3A-3A25D236A9DC}" presName="desTx" presStyleLbl="revTx" presStyleIdx="3" presStyleCnt="4">
        <dgm:presLayoutVars/>
      </dgm:prSet>
      <dgm:spPr/>
    </dgm:pt>
  </dgm:ptLst>
  <dgm:cxnLst>
    <dgm:cxn modelId="{F413534F-1B1B-41D6-A153-101F89604CBD}" srcId="{89255B59-C13F-40F1-BE3A-3A25D236A9DC}" destId="{7AE2EDCC-6DD2-4961-B88A-9B83C1599640}" srcOrd="0" destOrd="0" parTransId="{E6C27BFE-59D0-4B57-8584-9ABFE41B362A}" sibTransId="{E85B4B17-7F56-4746-AA59-F9F01BE1FD57}"/>
    <dgm:cxn modelId="{599FBB50-4A65-4E6F-899D-540F1288C33E}" srcId="{0E14FA6D-D0F6-4C9A-AD67-DDEA277AC05F}" destId="{89255B59-C13F-40F1-BE3A-3A25D236A9DC}" srcOrd="1" destOrd="0" parTransId="{529A2EAE-7D14-44E4-8E51-DF6CD2CDC06D}" sibTransId="{CD39D3CE-A2FA-4408-ABD3-33938765A226}"/>
    <dgm:cxn modelId="{21C98155-3D6D-44E4-8C06-7840154D7B39}" type="presOf" srcId="{0E14FA6D-D0F6-4C9A-AD67-DDEA277AC05F}" destId="{A7C0996E-1F2E-4497-AC8D-23D866D65880}" srcOrd="0" destOrd="0" presId="urn:microsoft.com/office/officeart/2018/5/layout/CenteredIconLabelDescriptionList"/>
    <dgm:cxn modelId="{0F6DF168-4215-4673-92CD-B48A340D7B53}" type="presOf" srcId="{C8AF97C9-9466-4A7F-BB08-8EB4E992A887}" destId="{1E6A3410-9ACB-42FD-BB49-4B415FC89A7A}" srcOrd="0" destOrd="0" presId="urn:microsoft.com/office/officeart/2018/5/layout/CenteredIconLabelDescriptionList"/>
    <dgm:cxn modelId="{5968D46F-D649-4716-9D2E-8C26F95C696E}" type="presOf" srcId="{7AE2EDCC-6DD2-4961-B88A-9B83C1599640}" destId="{41325BDF-D827-49F6-8652-D6E1F548646C}" srcOrd="0" destOrd="0" presId="urn:microsoft.com/office/officeart/2018/5/layout/CenteredIconLabelDescriptionList"/>
    <dgm:cxn modelId="{2A5D2289-98B0-4385-B10C-559B9AA8E962}" type="presOf" srcId="{1BDBAD1D-711A-4002-9EB8-8CBB1C98F83B}" destId="{F8B5DEC6-6D29-4E12-8A46-98A17D337490}" srcOrd="0" destOrd="0" presId="urn:microsoft.com/office/officeart/2018/5/layout/CenteredIconLabelDescriptionList"/>
    <dgm:cxn modelId="{30570DC5-B385-4161-9F12-49C8921DD8C8}" srcId="{C8AF97C9-9466-4A7F-BB08-8EB4E992A887}" destId="{1BDBAD1D-711A-4002-9EB8-8CBB1C98F83B}" srcOrd="0" destOrd="0" parTransId="{0CACC4BF-4743-4C85-83D8-6ACBFC5E6771}" sibTransId="{99BB70D9-56F0-4286-910B-59BBE3C7A8CB}"/>
    <dgm:cxn modelId="{09F000D8-A6EA-4604-BD0D-A843323FB4BC}" srcId="{0E14FA6D-D0F6-4C9A-AD67-DDEA277AC05F}" destId="{C8AF97C9-9466-4A7F-BB08-8EB4E992A887}" srcOrd="0" destOrd="0" parTransId="{44EC0550-8D4F-4B8F-AED0-155F07F68F34}" sibTransId="{B28E8F57-1749-4707-AFB2-DBD75B0A481F}"/>
    <dgm:cxn modelId="{BB6503E8-734C-4DA1-BDDB-5F57BA9A0CF6}" type="presOf" srcId="{89255B59-C13F-40F1-BE3A-3A25D236A9DC}" destId="{688BD1D2-6BEE-40D1-A2FC-9A3AC6E965E5}" srcOrd="0" destOrd="0" presId="urn:microsoft.com/office/officeart/2018/5/layout/CenteredIconLabelDescriptionList"/>
    <dgm:cxn modelId="{03E90689-5E83-4770-B7D2-43F9A299500F}" type="presParOf" srcId="{A7C0996E-1F2E-4497-AC8D-23D866D65880}" destId="{C39B49F8-6EBA-4416-B857-A6012287769E}" srcOrd="0" destOrd="0" presId="urn:microsoft.com/office/officeart/2018/5/layout/CenteredIconLabelDescriptionList"/>
    <dgm:cxn modelId="{587816A2-E950-42D5-98F4-E034BC3A6751}" type="presParOf" srcId="{C39B49F8-6EBA-4416-B857-A6012287769E}" destId="{AAB3076D-23B2-41E9-97BF-5371EA35333F}" srcOrd="0" destOrd="0" presId="urn:microsoft.com/office/officeart/2018/5/layout/CenteredIconLabelDescriptionList"/>
    <dgm:cxn modelId="{4008F74D-3FA3-46B7-9CA5-FF7FF1EEE86B}" type="presParOf" srcId="{C39B49F8-6EBA-4416-B857-A6012287769E}" destId="{E977316F-FFCE-43CE-8323-0C1D7D69B811}" srcOrd="1" destOrd="0" presId="urn:microsoft.com/office/officeart/2018/5/layout/CenteredIconLabelDescriptionList"/>
    <dgm:cxn modelId="{BB132441-7174-4D06-98D2-B8CFD5BAAE9D}" type="presParOf" srcId="{C39B49F8-6EBA-4416-B857-A6012287769E}" destId="{1E6A3410-9ACB-42FD-BB49-4B415FC89A7A}" srcOrd="2" destOrd="0" presId="urn:microsoft.com/office/officeart/2018/5/layout/CenteredIconLabelDescriptionList"/>
    <dgm:cxn modelId="{A6FDC977-439C-4D27-8BD7-3E5A13684447}" type="presParOf" srcId="{C39B49F8-6EBA-4416-B857-A6012287769E}" destId="{44E08E14-4A5B-4841-902A-2091EDB80290}" srcOrd="3" destOrd="0" presId="urn:microsoft.com/office/officeart/2018/5/layout/CenteredIconLabelDescriptionList"/>
    <dgm:cxn modelId="{369B83CF-A88B-4EFA-BB23-6B37DA47BD7A}" type="presParOf" srcId="{C39B49F8-6EBA-4416-B857-A6012287769E}" destId="{F8B5DEC6-6D29-4E12-8A46-98A17D337490}" srcOrd="4" destOrd="0" presId="urn:microsoft.com/office/officeart/2018/5/layout/CenteredIconLabelDescriptionList"/>
    <dgm:cxn modelId="{A2F26209-BA66-4A92-AADA-3D85A6F210F8}" type="presParOf" srcId="{A7C0996E-1F2E-4497-AC8D-23D866D65880}" destId="{AFFC15F2-8469-491F-BA06-7A3E1FDC3323}" srcOrd="1" destOrd="0" presId="urn:microsoft.com/office/officeart/2018/5/layout/CenteredIconLabelDescriptionList"/>
    <dgm:cxn modelId="{EB0EB06A-59BC-4BF8-A777-5284DD9935D4}" type="presParOf" srcId="{A7C0996E-1F2E-4497-AC8D-23D866D65880}" destId="{8DAE3FD9-340D-45B5-9457-7E1D2DAA4002}" srcOrd="2" destOrd="0" presId="urn:microsoft.com/office/officeart/2018/5/layout/CenteredIconLabelDescriptionList"/>
    <dgm:cxn modelId="{B6D30965-7A27-41FD-9290-88D0D9A16B16}" type="presParOf" srcId="{8DAE3FD9-340D-45B5-9457-7E1D2DAA4002}" destId="{814D5C38-235D-4D0C-8661-8CCF1094F4EF}" srcOrd="0" destOrd="0" presId="urn:microsoft.com/office/officeart/2018/5/layout/CenteredIconLabelDescriptionList"/>
    <dgm:cxn modelId="{88ECB96E-5ABF-45C9-BDAF-A41D9CE1A1BC}" type="presParOf" srcId="{8DAE3FD9-340D-45B5-9457-7E1D2DAA4002}" destId="{ECC737E1-B158-4842-8828-E5F0E79D80AD}" srcOrd="1" destOrd="0" presId="urn:microsoft.com/office/officeart/2018/5/layout/CenteredIconLabelDescriptionList"/>
    <dgm:cxn modelId="{935F2F8C-ACE4-471F-830F-ED5B4743629D}" type="presParOf" srcId="{8DAE3FD9-340D-45B5-9457-7E1D2DAA4002}" destId="{688BD1D2-6BEE-40D1-A2FC-9A3AC6E965E5}" srcOrd="2" destOrd="0" presId="urn:microsoft.com/office/officeart/2018/5/layout/CenteredIconLabelDescriptionList"/>
    <dgm:cxn modelId="{B6BAD716-7A96-4FD5-8EDB-26A880D7F844}" type="presParOf" srcId="{8DAE3FD9-340D-45B5-9457-7E1D2DAA4002}" destId="{151E7EBC-B79F-4807-AC3E-63ECFECD6489}" srcOrd="3" destOrd="0" presId="urn:microsoft.com/office/officeart/2018/5/layout/CenteredIconLabelDescriptionList"/>
    <dgm:cxn modelId="{18ED6244-5DBE-49D2-BC8B-36215FA0894F}" type="presParOf" srcId="{8DAE3FD9-340D-45B5-9457-7E1D2DAA4002}" destId="{41325BDF-D827-49F6-8652-D6E1F548646C}"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5C8125-20C6-486F-A888-652BAF2E5DC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2B4D068-B56C-476A-BE9D-A18FF72869E6}">
      <dgm:prSet/>
      <dgm:spPr/>
      <dgm:t>
        <a:bodyPr/>
        <a:lstStyle/>
        <a:p>
          <a:r>
            <a:rPr lang="fr-FR" dirty="0"/>
            <a:t>Connaissances</a:t>
          </a:r>
          <a:endParaRPr lang="en-US" dirty="0"/>
        </a:p>
      </dgm:t>
    </dgm:pt>
    <dgm:pt modelId="{4297A7FC-14A2-40B0-A1F8-C2B51BEC49CA}" type="parTrans" cxnId="{A41CC24C-59B0-47F0-8962-1FF4DE0E614F}">
      <dgm:prSet/>
      <dgm:spPr/>
      <dgm:t>
        <a:bodyPr/>
        <a:lstStyle/>
        <a:p>
          <a:endParaRPr lang="en-US"/>
        </a:p>
      </dgm:t>
    </dgm:pt>
    <dgm:pt modelId="{38F902C5-D3A2-4E36-9C4F-65B41B137B5B}" type="sibTrans" cxnId="{A41CC24C-59B0-47F0-8962-1FF4DE0E614F}">
      <dgm:prSet/>
      <dgm:spPr/>
      <dgm:t>
        <a:bodyPr/>
        <a:lstStyle/>
        <a:p>
          <a:endParaRPr lang="en-US"/>
        </a:p>
      </dgm:t>
    </dgm:pt>
    <dgm:pt modelId="{0AF1C426-17CE-4D07-8C89-3F2D66BF0F46}">
      <dgm:prSet/>
      <dgm:spPr/>
      <dgm:t>
        <a:bodyPr/>
        <a:lstStyle/>
        <a:p>
          <a:r>
            <a:rPr lang="fr-FR" dirty="0"/>
            <a:t>Compréhension</a:t>
          </a:r>
          <a:endParaRPr lang="en-US" dirty="0"/>
        </a:p>
      </dgm:t>
    </dgm:pt>
    <dgm:pt modelId="{D4978933-075E-4C80-AC28-D830E15FA24B}" type="parTrans" cxnId="{35443C30-AA06-4278-B29C-AE00751384F8}">
      <dgm:prSet/>
      <dgm:spPr/>
      <dgm:t>
        <a:bodyPr/>
        <a:lstStyle/>
        <a:p>
          <a:endParaRPr lang="en-US"/>
        </a:p>
      </dgm:t>
    </dgm:pt>
    <dgm:pt modelId="{E040756E-BFC5-4B24-B264-0E96090392ED}" type="sibTrans" cxnId="{35443C30-AA06-4278-B29C-AE00751384F8}">
      <dgm:prSet/>
      <dgm:spPr/>
      <dgm:t>
        <a:bodyPr/>
        <a:lstStyle/>
        <a:p>
          <a:endParaRPr lang="en-US"/>
        </a:p>
      </dgm:t>
    </dgm:pt>
    <dgm:pt modelId="{D231EB31-53F0-4387-B055-C060C70C57D2}">
      <dgm:prSet/>
      <dgm:spPr/>
      <dgm:t>
        <a:bodyPr/>
        <a:lstStyle/>
        <a:p>
          <a:r>
            <a:rPr lang="fr-FR" dirty="0"/>
            <a:t>Application</a:t>
          </a:r>
          <a:endParaRPr lang="en-US" dirty="0"/>
        </a:p>
      </dgm:t>
    </dgm:pt>
    <dgm:pt modelId="{DCF349EE-093B-47F0-AE63-2EADF201728A}" type="parTrans" cxnId="{2DD220BD-CBA7-400B-8E00-E642D3668ADA}">
      <dgm:prSet/>
      <dgm:spPr/>
      <dgm:t>
        <a:bodyPr/>
        <a:lstStyle/>
        <a:p>
          <a:endParaRPr lang="en-US"/>
        </a:p>
      </dgm:t>
    </dgm:pt>
    <dgm:pt modelId="{2C4795F8-6B83-4C03-867D-5D4B4CAE1217}" type="sibTrans" cxnId="{2DD220BD-CBA7-400B-8E00-E642D3668ADA}">
      <dgm:prSet/>
      <dgm:spPr/>
      <dgm:t>
        <a:bodyPr/>
        <a:lstStyle/>
        <a:p>
          <a:endParaRPr lang="en-US"/>
        </a:p>
      </dgm:t>
    </dgm:pt>
    <dgm:pt modelId="{B7D450BD-E9E4-4B62-92E3-3621208A3E28}">
      <dgm:prSet/>
      <dgm:spPr/>
      <dgm:t>
        <a:bodyPr/>
        <a:lstStyle/>
        <a:p>
          <a:r>
            <a:rPr lang="en-US" dirty="0" err="1"/>
            <a:t>Analyse</a:t>
          </a:r>
          <a:endParaRPr lang="en-US" dirty="0"/>
        </a:p>
      </dgm:t>
    </dgm:pt>
    <dgm:pt modelId="{3773F98B-8DBC-425B-A213-29BF8C26B3CC}" type="parTrans" cxnId="{C75C51EB-27AC-48D4-B16B-7E693CC79DB2}">
      <dgm:prSet/>
      <dgm:spPr/>
      <dgm:t>
        <a:bodyPr/>
        <a:lstStyle/>
        <a:p>
          <a:endParaRPr lang="en-US"/>
        </a:p>
      </dgm:t>
    </dgm:pt>
    <dgm:pt modelId="{0D175B31-882B-4E20-9BBC-6F728E120D2D}" type="sibTrans" cxnId="{C75C51EB-27AC-48D4-B16B-7E693CC79DB2}">
      <dgm:prSet/>
      <dgm:spPr/>
      <dgm:t>
        <a:bodyPr/>
        <a:lstStyle/>
        <a:p>
          <a:endParaRPr lang="en-US"/>
        </a:p>
      </dgm:t>
    </dgm:pt>
    <dgm:pt modelId="{162BAE72-BB52-4217-B87E-FFDEC9D6CA6E}">
      <dgm:prSet/>
      <dgm:spPr/>
      <dgm:t>
        <a:bodyPr/>
        <a:lstStyle/>
        <a:p>
          <a:r>
            <a:rPr lang="en-US" dirty="0" err="1"/>
            <a:t>Synthèse</a:t>
          </a:r>
          <a:r>
            <a:rPr lang="en-US" dirty="0"/>
            <a:t> </a:t>
          </a:r>
        </a:p>
      </dgm:t>
    </dgm:pt>
    <dgm:pt modelId="{7F110FAA-326E-48B5-9C3A-BFB64D899A39}" type="parTrans" cxnId="{3AFF6745-E10E-4479-A131-926E4469599A}">
      <dgm:prSet/>
      <dgm:spPr/>
      <dgm:t>
        <a:bodyPr/>
        <a:lstStyle/>
        <a:p>
          <a:endParaRPr lang="en-US"/>
        </a:p>
      </dgm:t>
    </dgm:pt>
    <dgm:pt modelId="{379B23C4-B323-4601-92A7-047C6C951CA3}" type="sibTrans" cxnId="{3AFF6745-E10E-4479-A131-926E4469599A}">
      <dgm:prSet/>
      <dgm:spPr/>
      <dgm:t>
        <a:bodyPr/>
        <a:lstStyle/>
        <a:p>
          <a:endParaRPr lang="en-US"/>
        </a:p>
      </dgm:t>
    </dgm:pt>
    <dgm:pt modelId="{1B7D209B-208B-4719-B534-79B2901F6181}">
      <dgm:prSet/>
      <dgm:spPr/>
      <dgm:t>
        <a:bodyPr/>
        <a:lstStyle/>
        <a:p>
          <a:r>
            <a:rPr lang="en-US" dirty="0" err="1"/>
            <a:t>Évaluation</a:t>
          </a:r>
          <a:endParaRPr lang="en-US" dirty="0"/>
        </a:p>
      </dgm:t>
    </dgm:pt>
    <dgm:pt modelId="{71E1131C-530A-4693-83D5-29154364D12A}" type="parTrans" cxnId="{E74AB6CC-8172-4A3C-BB6F-C98E4267F205}">
      <dgm:prSet/>
      <dgm:spPr/>
      <dgm:t>
        <a:bodyPr/>
        <a:lstStyle/>
        <a:p>
          <a:endParaRPr lang="en-US"/>
        </a:p>
      </dgm:t>
    </dgm:pt>
    <dgm:pt modelId="{965E8B7F-4E1F-4E44-A335-D208BD270E4E}" type="sibTrans" cxnId="{E74AB6CC-8172-4A3C-BB6F-C98E4267F205}">
      <dgm:prSet/>
      <dgm:spPr/>
      <dgm:t>
        <a:bodyPr/>
        <a:lstStyle/>
        <a:p>
          <a:endParaRPr lang="en-US"/>
        </a:p>
      </dgm:t>
    </dgm:pt>
    <dgm:pt modelId="{F38D2F41-C8E1-714D-80BF-87F6817DA7C0}" type="pres">
      <dgm:prSet presAssocID="{C35C8125-20C6-486F-A888-652BAF2E5DC4}" presName="vert0" presStyleCnt="0">
        <dgm:presLayoutVars>
          <dgm:dir/>
          <dgm:animOne val="branch"/>
          <dgm:animLvl val="lvl"/>
        </dgm:presLayoutVars>
      </dgm:prSet>
      <dgm:spPr/>
    </dgm:pt>
    <dgm:pt modelId="{F98340E2-9703-A34C-8DBA-8475DCF786BF}" type="pres">
      <dgm:prSet presAssocID="{02B4D068-B56C-476A-BE9D-A18FF72869E6}" presName="thickLine" presStyleLbl="alignNode1" presStyleIdx="0" presStyleCnt="6"/>
      <dgm:spPr/>
    </dgm:pt>
    <dgm:pt modelId="{9A3B5AB1-30A6-D54D-B248-3F342A84012F}" type="pres">
      <dgm:prSet presAssocID="{02B4D068-B56C-476A-BE9D-A18FF72869E6}" presName="horz1" presStyleCnt="0"/>
      <dgm:spPr/>
    </dgm:pt>
    <dgm:pt modelId="{BF18D3D2-1B81-8A4C-B5CD-B332255CD95C}" type="pres">
      <dgm:prSet presAssocID="{02B4D068-B56C-476A-BE9D-A18FF72869E6}" presName="tx1" presStyleLbl="revTx" presStyleIdx="0" presStyleCnt="6"/>
      <dgm:spPr/>
    </dgm:pt>
    <dgm:pt modelId="{9DC5A4D1-7359-1D42-AC18-15A049FB316B}" type="pres">
      <dgm:prSet presAssocID="{02B4D068-B56C-476A-BE9D-A18FF72869E6}" presName="vert1" presStyleCnt="0"/>
      <dgm:spPr/>
    </dgm:pt>
    <dgm:pt modelId="{06DAD176-BEF7-004A-AAD0-B834347232DB}" type="pres">
      <dgm:prSet presAssocID="{0AF1C426-17CE-4D07-8C89-3F2D66BF0F46}" presName="thickLine" presStyleLbl="alignNode1" presStyleIdx="1" presStyleCnt="6"/>
      <dgm:spPr/>
    </dgm:pt>
    <dgm:pt modelId="{3DFE71B9-9CE8-6841-B20B-42FB2B1ECDBB}" type="pres">
      <dgm:prSet presAssocID="{0AF1C426-17CE-4D07-8C89-3F2D66BF0F46}" presName="horz1" presStyleCnt="0"/>
      <dgm:spPr/>
    </dgm:pt>
    <dgm:pt modelId="{AD1FC609-8D69-9C46-9C7B-BA9E4DE44824}" type="pres">
      <dgm:prSet presAssocID="{0AF1C426-17CE-4D07-8C89-3F2D66BF0F46}" presName="tx1" presStyleLbl="revTx" presStyleIdx="1" presStyleCnt="6"/>
      <dgm:spPr/>
    </dgm:pt>
    <dgm:pt modelId="{91EA4FDA-6E43-464A-94EA-28523E77A2A5}" type="pres">
      <dgm:prSet presAssocID="{0AF1C426-17CE-4D07-8C89-3F2D66BF0F46}" presName="vert1" presStyleCnt="0"/>
      <dgm:spPr/>
    </dgm:pt>
    <dgm:pt modelId="{7607857F-7676-E64D-BEA3-8CCFF484F615}" type="pres">
      <dgm:prSet presAssocID="{D231EB31-53F0-4387-B055-C060C70C57D2}" presName="thickLine" presStyleLbl="alignNode1" presStyleIdx="2" presStyleCnt="6"/>
      <dgm:spPr/>
    </dgm:pt>
    <dgm:pt modelId="{E50AC2AA-DFE4-8748-A3A4-917E974F46A0}" type="pres">
      <dgm:prSet presAssocID="{D231EB31-53F0-4387-B055-C060C70C57D2}" presName="horz1" presStyleCnt="0"/>
      <dgm:spPr/>
    </dgm:pt>
    <dgm:pt modelId="{BB04564D-B031-2148-A2AF-CCE4A59E69D3}" type="pres">
      <dgm:prSet presAssocID="{D231EB31-53F0-4387-B055-C060C70C57D2}" presName="tx1" presStyleLbl="revTx" presStyleIdx="2" presStyleCnt="6"/>
      <dgm:spPr/>
    </dgm:pt>
    <dgm:pt modelId="{48CEC612-CDF7-3945-B7FD-EC5067C4D77C}" type="pres">
      <dgm:prSet presAssocID="{D231EB31-53F0-4387-B055-C060C70C57D2}" presName="vert1" presStyleCnt="0"/>
      <dgm:spPr/>
    </dgm:pt>
    <dgm:pt modelId="{E28E1ECA-CD27-4041-A5B7-F2CC63020B4E}" type="pres">
      <dgm:prSet presAssocID="{B7D450BD-E9E4-4B62-92E3-3621208A3E28}" presName="thickLine" presStyleLbl="alignNode1" presStyleIdx="3" presStyleCnt="6"/>
      <dgm:spPr/>
    </dgm:pt>
    <dgm:pt modelId="{F15F36E0-7BCB-DD46-A069-2B361BA1A8DA}" type="pres">
      <dgm:prSet presAssocID="{B7D450BD-E9E4-4B62-92E3-3621208A3E28}" presName="horz1" presStyleCnt="0"/>
      <dgm:spPr/>
    </dgm:pt>
    <dgm:pt modelId="{EC3FAE69-03BF-694D-990C-186DE0796038}" type="pres">
      <dgm:prSet presAssocID="{B7D450BD-E9E4-4B62-92E3-3621208A3E28}" presName="tx1" presStyleLbl="revTx" presStyleIdx="3" presStyleCnt="6"/>
      <dgm:spPr/>
    </dgm:pt>
    <dgm:pt modelId="{D6D3A784-D66C-A54F-A3FD-FC04755B3F2E}" type="pres">
      <dgm:prSet presAssocID="{B7D450BD-E9E4-4B62-92E3-3621208A3E28}" presName="vert1" presStyleCnt="0"/>
      <dgm:spPr/>
    </dgm:pt>
    <dgm:pt modelId="{69DE499A-819B-CD4A-8A70-BBDB78624D6C}" type="pres">
      <dgm:prSet presAssocID="{162BAE72-BB52-4217-B87E-FFDEC9D6CA6E}" presName="thickLine" presStyleLbl="alignNode1" presStyleIdx="4" presStyleCnt="6"/>
      <dgm:spPr/>
    </dgm:pt>
    <dgm:pt modelId="{1A4E3978-498F-5E4F-8648-6542A37DD144}" type="pres">
      <dgm:prSet presAssocID="{162BAE72-BB52-4217-B87E-FFDEC9D6CA6E}" presName="horz1" presStyleCnt="0"/>
      <dgm:spPr/>
    </dgm:pt>
    <dgm:pt modelId="{E5E0A882-99B6-A043-9916-0EB8DC8AE9BE}" type="pres">
      <dgm:prSet presAssocID="{162BAE72-BB52-4217-B87E-FFDEC9D6CA6E}" presName="tx1" presStyleLbl="revTx" presStyleIdx="4" presStyleCnt="6"/>
      <dgm:spPr/>
    </dgm:pt>
    <dgm:pt modelId="{086F7D6C-87D2-D843-B310-6393BE8674A5}" type="pres">
      <dgm:prSet presAssocID="{162BAE72-BB52-4217-B87E-FFDEC9D6CA6E}" presName="vert1" presStyleCnt="0"/>
      <dgm:spPr/>
    </dgm:pt>
    <dgm:pt modelId="{1315F30D-E30B-D14C-8A0B-652BF19F13E1}" type="pres">
      <dgm:prSet presAssocID="{1B7D209B-208B-4719-B534-79B2901F6181}" presName="thickLine" presStyleLbl="alignNode1" presStyleIdx="5" presStyleCnt="6"/>
      <dgm:spPr/>
    </dgm:pt>
    <dgm:pt modelId="{F603910C-7F80-FB4C-B957-BD18D8FF26C1}" type="pres">
      <dgm:prSet presAssocID="{1B7D209B-208B-4719-B534-79B2901F6181}" presName="horz1" presStyleCnt="0"/>
      <dgm:spPr/>
    </dgm:pt>
    <dgm:pt modelId="{FD076E48-316C-AA4D-9A36-266D42295F80}" type="pres">
      <dgm:prSet presAssocID="{1B7D209B-208B-4719-B534-79B2901F6181}" presName="tx1" presStyleLbl="revTx" presStyleIdx="5" presStyleCnt="6"/>
      <dgm:spPr/>
    </dgm:pt>
    <dgm:pt modelId="{874EFA51-4330-964F-886C-57CBC4E2924E}" type="pres">
      <dgm:prSet presAssocID="{1B7D209B-208B-4719-B534-79B2901F6181}" presName="vert1" presStyleCnt="0"/>
      <dgm:spPr/>
    </dgm:pt>
  </dgm:ptLst>
  <dgm:cxnLst>
    <dgm:cxn modelId="{E2EC9F2D-13FA-2447-BD17-EECF0C515650}" type="presOf" srcId="{B7D450BD-E9E4-4B62-92E3-3621208A3E28}" destId="{EC3FAE69-03BF-694D-990C-186DE0796038}" srcOrd="0" destOrd="0" presId="urn:microsoft.com/office/officeart/2008/layout/LinedList"/>
    <dgm:cxn modelId="{35443C30-AA06-4278-B29C-AE00751384F8}" srcId="{C35C8125-20C6-486F-A888-652BAF2E5DC4}" destId="{0AF1C426-17CE-4D07-8C89-3F2D66BF0F46}" srcOrd="1" destOrd="0" parTransId="{D4978933-075E-4C80-AC28-D830E15FA24B}" sibTransId="{E040756E-BFC5-4B24-B264-0E96090392ED}"/>
    <dgm:cxn modelId="{C8A23542-FB1A-3047-BDA2-21237C82BB30}" type="presOf" srcId="{C35C8125-20C6-486F-A888-652BAF2E5DC4}" destId="{F38D2F41-C8E1-714D-80BF-87F6817DA7C0}" srcOrd="0" destOrd="0" presId="urn:microsoft.com/office/officeart/2008/layout/LinedList"/>
    <dgm:cxn modelId="{3AFF6745-E10E-4479-A131-926E4469599A}" srcId="{C35C8125-20C6-486F-A888-652BAF2E5DC4}" destId="{162BAE72-BB52-4217-B87E-FFDEC9D6CA6E}" srcOrd="4" destOrd="0" parTransId="{7F110FAA-326E-48B5-9C3A-BFB64D899A39}" sibTransId="{379B23C4-B323-4601-92A7-047C6C951CA3}"/>
    <dgm:cxn modelId="{A41CC24C-59B0-47F0-8962-1FF4DE0E614F}" srcId="{C35C8125-20C6-486F-A888-652BAF2E5DC4}" destId="{02B4D068-B56C-476A-BE9D-A18FF72869E6}" srcOrd="0" destOrd="0" parTransId="{4297A7FC-14A2-40B0-A1F8-C2B51BEC49CA}" sibTransId="{38F902C5-D3A2-4E36-9C4F-65B41B137B5B}"/>
    <dgm:cxn modelId="{0537589F-147B-9E47-A90A-956F288C74C7}" type="presOf" srcId="{02B4D068-B56C-476A-BE9D-A18FF72869E6}" destId="{BF18D3D2-1B81-8A4C-B5CD-B332255CD95C}" srcOrd="0" destOrd="0" presId="urn:microsoft.com/office/officeart/2008/layout/LinedList"/>
    <dgm:cxn modelId="{52F4EDA8-9DBE-6E44-B1E8-B9BCC3C7CFFB}" type="presOf" srcId="{1B7D209B-208B-4719-B534-79B2901F6181}" destId="{FD076E48-316C-AA4D-9A36-266D42295F80}" srcOrd="0" destOrd="0" presId="urn:microsoft.com/office/officeart/2008/layout/LinedList"/>
    <dgm:cxn modelId="{F73EBCB8-4E65-1C47-848F-0546F9E72C07}" type="presOf" srcId="{162BAE72-BB52-4217-B87E-FFDEC9D6CA6E}" destId="{E5E0A882-99B6-A043-9916-0EB8DC8AE9BE}" srcOrd="0" destOrd="0" presId="urn:microsoft.com/office/officeart/2008/layout/LinedList"/>
    <dgm:cxn modelId="{2DD220BD-CBA7-400B-8E00-E642D3668ADA}" srcId="{C35C8125-20C6-486F-A888-652BAF2E5DC4}" destId="{D231EB31-53F0-4387-B055-C060C70C57D2}" srcOrd="2" destOrd="0" parTransId="{DCF349EE-093B-47F0-AE63-2EADF201728A}" sibTransId="{2C4795F8-6B83-4C03-867D-5D4B4CAE1217}"/>
    <dgm:cxn modelId="{E74AB6CC-8172-4A3C-BB6F-C98E4267F205}" srcId="{C35C8125-20C6-486F-A888-652BAF2E5DC4}" destId="{1B7D209B-208B-4719-B534-79B2901F6181}" srcOrd="5" destOrd="0" parTransId="{71E1131C-530A-4693-83D5-29154364D12A}" sibTransId="{965E8B7F-4E1F-4E44-A335-D208BD270E4E}"/>
    <dgm:cxn modelId="{BC0174E6-B4BA-C144-945C-190047853FE8}" type="presOf" srcId="{0AF1C426-17CE-4D07-8C89-3F2D66BF0F46}" destId="{AD1FC609-8D69-9C46-9C7B-BA9E4DE44824}" srcOrd="0" destOrd="0" presId="urn:microsoft.com/office/officeart/2008/layout/LinedList"/>
    <dgm:cxn modelId="{C75C51EB-27AC-48D4-B16B-7E693CC79DB2}" srcId="{C35C8125-20C6-486F-A888-652BAF2E5DC4}" destId="{B7D450BD-E9E4-4B62-92E3-3621208A3E28}" srcOrd="3" destOrd="0" parTransId="{3773F98B-8DBC-425B-A213-29BF8C26B3CC}" sibTransId="{0D175B31-882B-4E20-9BBC-6F728E120D2D}"/>
    <dgm:cxn modelId="{7C9D03FC-688C-6944-9D29-D223D4BD06F2}" type="presOf" srcId="{D231EB31-53F0-4387-B055-C060C70C57D2}" destId="{BB04564D-B031-2148-A2AF-CCE4A59E69D3}" srcOrd="0" destOrd="0" presId="urn:microsoft.com/office/officeart/2008/layout/LinedList"/>
    <dgm:cxn modelId="{F02BA2F8-0989-1242-AAA4-2382306798AC}" type="presParOf" srcId="{F38D2F41-C8E1-714D-80BF-87F6817DA7C0}" destId="{F98340E2-9703-A34C-8DBA-8475DCF786BF}" srcOrd="0" destOrd="0" presId="urn:microsoft.com/office/officeart/2008/layout/LinedList"/>
    <dgm:cxn modelId="{E776459C-1799-4A4C-971E-F98C45A16B77}" type="presParOf" srcId="{F38D2F41-C8E1-714D-80BF-87F6817DA7C0}" destId="{9A3B5AB1-30A6-D54D-B248-3F342A84012F}" srcOrd="1" destOrd="0" presId="urn:microsoft.com/office/officeart/2008/layout/LinedList"/>
    <dgm:cxn modelId="{7F0682CE-4D20-3245-8576-250455C44D04}" type="presParOf" srcId="{9A3B5AB1-30A6-D54D-B248-3F342A84012F}" destId="{BF18D3D2-1B81-8A4C-B5CD-B332255CD95C}" srcOrd="0" destOrd="0" presId="urn:microsoft.com/office/officeart/2008/layout/LinedList"/>
    <dgm:cxn modelId="{99A1496B-01E6-854E-ACFC-8EB6295BD75C}" type="presParOf" srcId="{9A3B5AB1-30A6-D54D-B248-3F342A84012F}" destId="{9DC5A4D1-7359-1D42-AC18-15A049FB316B}" srcOrd="1" destOrd="0" presId="urn:microsoft.com/office/officeart/2008/layout/LinedList"/>
    <dgm:cxn modelId="{67667C54-0CED-8A43-9FCF-E14194B5AAEA}" type="presParOf" srcId="{F38D2F41-C8E1-714D-80BF-87F6817DA7C0}" destId="{06DAD176-BEF7-004A-AAD0-B834347232DB}" srcOrd="2" destOrd="0" presId="urn:microsoft.com/office/officeart/2008/layout/LinedList"/>
    <dgm:cxn modelId="{180AC36A-62FD-AD48-B0FB-311C7B4FBE78}" type="presParOf" srcId="{F38D2F41-C8E1-714D-80BF-87F6817DA7C0}" destId="{3DFE71B9-9CE8-6841-B20B-42FB2B1ECDBB}" srcOrd="3" destOrd="0" presId="urn:microsoft.com/office/officeart/2008/layout/LinedList"/>
    <dgm:cxn modelId="{E901D6F0-679E-F842-91E5-1A5156D890BE}" type="presParOf" srcId="{3DFE71B9-9CE8-6841-B20B-42FB2B1ECDBB}" destId="{AD1FC609-8D69-9C46-9C7B-BA9E4DE44824}" srcOrd="0" destOrd="0" presId="urn:microsoft.com/office/officeart/2008/layout/LinedList"/>
    <dgm:cxn modelId="{C012535A-E59B-4D4E-81D5-B6D6C1E3D700}" type="presParOf" srcId="{3DFE71B9-9CE8-6841-B20B-42FB2B1ECDBB}" destId="{91EA4FDA-6E43-464A-94EA-28523E77A2A5}" srcOrd="1" destOrd="0" presId="urn:microsoft.com/office/officeart/2008/layout/LinedList"/>
    <dgm:cxn modelId="{D6998D88-95EC-3147-867E-326662B62F62}" type="presParOf" srcId="{F38D2F41-C8E1-714D-80BF-87F6817DA7C0}" destId="{7607857F-7676-E64D-BEA3-8CCFF484F615}" srcOrd="4" destOrd="0" presId="urn:microsoft.com/office/officeart/2008/layout/LinedList"/>
    <dgm:cxn modelId="{120BB163-2EC7-6B4B-8881-BDA5FE3767A5}" type="presParOf" srcId="{F38D2F41-C8E1-714D-80BF-87F6817DA7C0}" destId="{E50AC2AA-DFE4-8748-A3A4-917E974F46A0}" srcOrd="5" destOrd="0" presId="urn:microsoft.com/office/officeart/2008/layout/LinedList"/>
    <dgm:cxn modelId="{F27C064A-A3EB-7A4C-8D3C-10FD794C7FCB}" type="presParOf" srcId="{E50AC2AA-DFE4-8748-A3A4-917E974F46A0}" destId="{BB04564D-B031-2148-A2AF-CCE4A59E69D3}" srcOrd="0" destOrd="0" presId="urn:microsoft.com/office/officeart/2008/layout/LinedList"/>
    <dgm:cxn modelId="{059641EE-722C-ED41-B882-75AFBCC3DCDF}" type="presParOf" srcId="{E50AC2AA-DFE4-8748-A3A4-917E974F46A0}" destId="{48CEC612-CDF7-3945-B7FD-EC5067C4D77C}" srcOrd="1" destOrd="0" presId="urn:microsoft.com/office/officeart/2008/layout/LinedList"/>
    <dgm:cxn modelId="{A6DB6EED-B9A6-6E45-A0A6-1B5C2866FFCE}" type="presParOf" srcId="{F38D2F41-C8E1-714D-80BF-87F6817DA7C0}" destId="{E28E1ECA-CD27-4041-A5B7-F2CC63020B4E}" srcOrd="6" destOrd="0" presId="urn:microsoft.com/office/officeart/2008/layout/LinedList"/>
    <dgm:cxn modelId="{99F427DC-B65F-4046-A4FD-BCD0E8F877C6}" type="presParOf" srcId="{F38D2F41-C8E1-714D-80BF-87F6817DA7C0}" destId="{F15F36E0-7BCB-DD46-A069-2B361BA1A8DA}" srcOrd="7" destOrd="0" presId="urn:microsoft.com/office/officeart/2008/layout/LinedList"/>
    <dgm:cxn modelId="{A1A14D14-B5D8-F14B-A758-4EC386585B86}" type="presParOf" srcId="{F15F36E0-7BCB-DD46-A069-2B361BA1A8DA}" destId="{EC3FAE69-03BF-694D-990C-186DE0796038}" srcOrd="0" destOrd="0" presId="urn:microsoft.com/office/officeart/2008/layout/LinedList"/>
    <dgm:cxn modelId="{6C6D0ED8-732A-E145-9296-D92930A8266B}" type="presParOf" srcId="{F15F36E0-7BCB-DD46-A069-2B361BA1A8DA}" destId="{D6D3A784-D66C-A54F-A3FD-FC04755B3F2E}" srcOrd="1" destOrd="0" presId="urn:microsoft.com/office/officeart/2008/layout/LinedList"/>
    <dgm:cxn modelId="{32D6D770-165E-164B-B7BD-AB270E0B126E}" type="presParOf" srcId="{F38D2F41-C8E1-714D-80BF-87F6817DA7C0}" destId="{69DE499A-819B-CD4A-8A70-BBDB78624D6C}" srcOrd="8" destOrd="0" presId="urn:microsoft.com/office/officeart/2008/layout/LinedList"/>
    <dgm:cxn modelId="{68FF5866-50D0-C543-AD56-BCB2123C8706}" type="presParOf" srcId="{F38D2F41-C8E1-714D-80BF-87F6817DA7C0}" destId="{1A4E3978-498F-5E4F-8648-6542A37DD144}" srcOrd="9" destOrd="0" presId="urn:microsoft.com/office/officeart/2008/layout/LinedList"/>
    <dgm:cxn modelId="{DF01B474-F906-184C-A512-F80902179C10}" type="presParOf" srcId="{1A4E3978-498F-5E4F-8648-6542A37DD144}" destId="{E5E0A882-99B6-A043-9916-0EB8DC8AE9BE}" srcOrd="0" destOrd="0" presId="urn:microsoft.com/office/officeart/2008/layout/LinedList"/>
    <dgm:cxn modelId="{580285DB-9B15-C94C-9F33-7D702CED1093}" type="presParOf" srcId="{1A4E3978-498F-5E4F-8648-6542A37DD144}" destId="{086F7D6C-87D2-D843-B310-6393BE8674A5}" srcOrd="1" destOrd="0" presId="urn:microsoft.com/office/officeart/2008/layout/LinedList"/>
    <dgm:cxn modelId="{C2D078DD-2D58-BB47-B9BF-E431B395FE20}" type="presParOf" srcId="{F38D2F41-C8E1-714D-80BF-87F6817DA7C0}" destId="{1315F30D-E30B-D14C-8A0B-652BF19F13E1}" srcOrd="10" destOrd="0" presId="urn:microsoft.com/office/officeart/2008/layout/LinedList"/>
    <dgm:cxn modelId="{81AE9D33-FED2-1D46-9587-0C929075F377}" type="presParOf" srcId="{F38D2F41-C8E1-714D-80BF-87F6817DA7C0}" destId="{F603910C-7F80-FB4C-B957-BD18D8FF26C1}" srcOrd="11" destOrd="0" presId="urn:microsoft.com/office/officeart/2008/layout/LinedList"/>
    <dgm:cxn modelId="{94B45189-28AF-7A41-A307-F95E048B16E5}" type="presParOf" srcId="{F603910C-7F80-FB4C-B957-BD18D8FF26C1}" destId="{FD076E48-316C-AA4D-9A36-266D42295F80}" srcOrd="0" destOrd="0" presId="urn:microsoft.com/office/officeart/2008/layout/LinedList"/>
    <dgm:cxn modelId="{AB07F5B5-E9CB-9343-89BB-6D76005A02A0}" type="presParOf" srcId="{F603910C-7F80-FB4C-B957-BD18D8FF26C1}" destId="{874EFA51-4330-964F-886C-57CBC4E2924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F780BE-4A2C-48E3-8EF3-B2881461C9F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883DAA3-A9E0-4F72-81BD-DF6489E89727}">
      <dgm:prSet/>
      <dgm:spPr/>
      <dgm:t>
        <a:bodyPr/>
        <a:lstStyle/>
        <a:p>
          <a:pPr>
            <a:lnSpc>
              <a:spcPct val="100000"/>
            </a:lnSpc>
            <a:defRPr cap="all"/>
          </a:pPr>
          <a:r>
            <a:rPr lang="en-US" dirty="0"/>
            <a:t>SITUER </a:t>
          </a:r>
        </a:p>
      </dgm:t>
    </dgm:pt>
    <dgm:pt modelId="{61C6C19A-DC32-40ED-8AE4-314E956ED494}" type="parTrans" cxnId="{ED0AFC2D-F786-4317-96F4-17B3A5F7039B}">
      <dgm:prSet/>
      <dgm:spPr/>
      <dgm:t>
        <a:bodyPr/>
        <a:lstStyle/>
        <a:p>
          <a:endParaRPr lang="en-US"/>
        </a:p>
      </dgm:t>
    </dgm:pt>
    <dgm:pt modelId="{2D879B1D-1E3F-4C40-883D-E2029CB321C3}" type="sibTrans" cxnId="{ED0AFC2D-F786-4317-96F4-17B3A5F7039B}">
      <dgm:prSet/>
      <dgm:spPr/>
      <dgm:t>
        <a:bodyPr/>
        <a:lstStyle/>
        <a:p>
          <a:endParaRPr lang="en-US"/>
        </a:p>
      </dgm:t>
    </dgm:pt>
    <dgm:pt modelId="{F04539DB-C66E-455F-83A2-B28855FC8701}">
      <dgm:prSet/>
      <dgm:spPr/>
      <dgm:t>
        <a:bodyPr/>
        <a:lstStyle/>
        <a:p>
          <a:pPr>
            <a:lnSpc>
              <a:spcPct val="100000"/>
            </a:lnSpc>
            <a:defRPr cap="all"/>
          </a:pPr>
          <a:r>
            <a:rPr lang="en-US" dirty="0"/>
            <a:t>IMAGINER, REFLECHIR ET EVALUER</a:t>
          </a:r>
        </a:p>
      </dgm:t>
    </dgm:pt>
    <dgm:pt modelId="{778A26D1-C079-46DC-809B-178B782BBE6C}" type="parTrans" cxnId="{B96A6009-1006-4E41-8AE2-D5E151392EC1}">
      <dgm:prSet/>
      <dgm:spPr/>
      <dgm:t>
        <a:bodyPr/>
        <a:lstStyle/>
        <a:p>
          <a:endParaRPr lang="en-US"/>
        </a:p>
      </dgm:t>
    </dgm:pt>
    <dgm:pt modelId="{B1A7FF15-7BAD-4A8C-8F4C-E84FDA6063A0}" type="sibTrans" cxnId="{B96A6009-1006-4E41-8AE2-D5E151392EC1}">
      <dgm:prSet/>
      <dgm:spPr/>
      <dgm:t>
        <a:bodyPr/>
        <a:lstStyle/>
        <a:p>
          <a:endParaRPr lang="en-US"/>
        </a:p>
      </dgm:t>
    </dgm:pt>
    <dgm:pt modelId="{00C01EA4-A775-4B29-AC9D-DE7C99D40500}">
      <dgm:prSet/>
      <dgm:spPr/>
      <dgm:t>
        <a:bodyPr/>
        <a:lstStyle/>
        <a:p>
          <a:pPr>
            <a:lnSpc>
              <a:spcPct val="100000"/>
            </a:lnSpc>
            <a:defRPr cap="all"/>
          </a:pPr>
          <a:r>
            <a:rPr lang="en-US" dirty="0"/>
            <a:t>OBSERVER</a:t>
          </a:r>
        </a:p>
      </dgm:t>
    </dgm:pt>
    <dgm:pt modelId="{D3CBCDAD-7D0A-44EC-ADB6-A7FBD10465CC}" type="parTrans" cxnId="{4029152A-7818-4235-9A2E-D33C2E915F99}">
      <dgm:prSet/>
      <dgm:spPr/>
      <dgm:t>
        <a:bodyPr/>
        <a:lstStyle/>
        <a:p>
          <a:endParaRPr lang="en-US"/>
        </a:p>
      </dgm:t>
    </dgm:pt>
    <dgm:pt modelId="{E7A2EDD3-629A-4927-BDBE-98E0B8D23D65}" type="sibTrans" cxnId="{4029152A-7818-4235-9A2E-D33C2E915F99}">
      <dgm:prSet/>
      <dgm:spPr/>
      <dgm:t>
        <a:bodyPr/>
        <a:lstStyle/>
        <a:p>
          <a:endParaRPr lang="en-US"/>
        </a:p>
      </dgm:t>
    </dgm:pt>
    <dgm:pt modelId="{E91DB755-28F1-49BC-A338-A30F3CA4801A}">
      <dgm:prSet/>
      <dgm:spPr/>
      <dgm:t>
        <a:bodyPr/>
        <a:lstStyle/>
        <a:p>
          <a:pPr>
            <a:lnSpc>
              <a:spcPct val="100000"/>
            </a:lnSpc>
            <a:defRPr cap="all"/>
          </a:pPr>
          <a:r>
            <a:rPr lang="en-US" dirty="0"/>
            <a:t>DÉCOUVRIR</a:t>
          </a:r>
        </a:p>
      </dgm:t>
    </dgm:pt>
    <dgm:pt modelId="{7D8ECA71-C0C3-46EE-8B0A-BA9AA2A4CA2F}" type="parTrans" cxnId="{EF4E1F20-F38F-4D0E-BA87-D8D8729EEEB8}">
      <dgm:prSet/>
      <dgm:spPr/>
      <dgm:t>
        <a:bodyPr/>
        <a:lstStyle/>
        <a:p>
          <a:endParaRPr lang="en-US"/>
        </a:p>
      </dgm:t>
    </dgm:pt>
    <dgm:pt modelId="{D860D501-B14E-430E-B55D-8DCFA2BF0718}" type="sibTrans" cxnId="{EF4E1F20-F38F-4D0E-BA87-D8D8729EEEB8}">
      <dgm:prSet/>
      <dgm:spPr/>
      <dgm:t>
        <a:bodyPr/>
        <a:lstStyle/>
        <a:p>
          <a:endParaRPr lang="en-US"/>
        </a:p>
      </dgm:t>
    </dgm:pt>
    <dgm:pt modelId="{A87CF35F-199F-9A4C-8B02-70E52CC6D6D1}">
      <dgm:prSet/>
      <dgm:spPr/>
      <dgm:t>
        <a:bodyPr/>
        <a:lstStyle/>
        <a:p>
          <a:pPr>
            <a:lnSpc>
              <a:spcPct val="100000"/>
            </a:lnSpc>
            <a:defRPr cap="all"/>
          </a:pPr>
          <a:r>
            <a:rPr lang="en-GB" dirty="0"/>
            <a:t>DESSINER/FAIRE/CRÉER</a:t>
          </a:r>
        </a:p>
      </dgm:t>
    </dgm:pt>
    <dgm:pt modelId="{C76AF505-725C-B349-921C-4573C9D5ED0D}" type="parTrans" cxnId="{804E61D3-2895-6944-BFDC-418E62640D78}">
      <dgm:prSet/>
      <dgm:spPr/>
      <dgm:t>
        <a:bodyPr/>
        <a:lstStyle/>
        <a:p>
          <a:endParaRPr lang="en-GB"/>
        </a:p>
      </dgm:t>
    </dgm:pt>
    <dgm:pt modelId="{C369146E-2C25-6B47-AA19-7D27E21856F1}" type="sibTrans" cxnId="{804E61D3-2895-6944-BFDC-418E62640D78}">
      <dgm:prSet/>
      <dgm:spPr/>
      <dgm:t>
        <a:bodyPr/>
        <a:lstStyle/>
        <a:p>
          <a:endParaRPr lang="en-GB"/>
        </a:p>
      </dgm:t>
    </dgm:pt>
    <dgm:pt modelId="{17411000-02DD-E542-B412-B12BE5897B2C}">
      <dgm:prSet/>
      <dgm:spPr/>
      <dgm:t>
        <a:bodyPr/>
        <a:lstStyle/>
        <a:p>
          <a:pPr>
            <a:lnSpc>
              <a:spcPct val="100000"/>
            </a:lnSpc>
            <a:defRPr cap="all"/>
          </a:pPr>
          <a:r>
            <a:rPr lang="en-GB" dirty="0"/>
            <a:t>DISCUTER, SPECULER, ET DEDUIRE</a:t>
          </a:r>
        </a:p>
      </dgm:t>
    </dgm:pt>
    <dgm:pt modelId="{BE0B34B9-8CA0-9C45-A1D6-18F3538D4913}" type="parTrans" cxnId="{5EC0FC5B-48CF-8843-8A6D-83CD21BC5E5E}">
      <dgm:prSet/>
      <dgm:spPr/>
      <dgm:t>
        <a:bodyPr/>
        <a:lstStyle/>
        <a:p>
          <a:endParaRPr lang="en-GB"/>
        </a:p>
      </dgm:t>
    </dgm:pt>
    <dgm:pt modelId="{97E5A33A-4FDF-2C42-AC7A-D11169D5D622}" type="sibTrans" cxnId="{5EC0FC5B-48CF-8843-8A6D-83CD21BC5E5E}">
      <dgm:prSet/>
      <dgm:spPr/>
      <dgm:t>
        <a:bodyPr/>
        <a:lstStyle/>
        <a:p>
          <a:endParaRPr lang="en-GB"/>
        </a:p>
      </dgm:t>
    </dgm:pt>
    <dgm:pt modelId="{B2BFA24B-61CB-4949-BCA7-041A8F166BB4}" type="pres">
      <dgm:prSet presAssocID="{DCF780BE-4A2C-48E3-8EF3-B2881461C9FD}" presName="root" presStyleCnt="0">
        <dgm:presLayoutVars>
          <dgm:dir/>
          <dgm:resizeHandles val="exact"/>
        </dgm:presLayoutVars>
      </dgm:prSet>
      <dgm:spPr/>
    </dgm:pt>
    <dgm:pt modelId="{2C0B65E3-173E-4622-BC5E-D8EDF5E5462E}" type="pres">
      <dgm:prSet presAssocID="{F883DAA3-A9E0-4F72-81BD-DF6489E89727}" presName="compNode" presStyleCnt="0"/>
      <dgm:spPr/>
    </dgm:pt>
    <dgm:pt modelId="{F4A0BAE6-B084-4D5C-85AF-A4BEAE2FA714}" type="pres">
      <dgm:prSet presAssocID="{F883DAA3-A9E0-4F72-81BD-DF6489E89727}" presName="iconBgRect" presStyleLbl="bgShp" presStyleIdx="0" presStyleCnt="6"/>
      <dgm:spPr>
        <a:prstGeom prst="round2DiagRect">
          <a:avLst>
            <a:gd name="adj1" fmla="val 29727"/>
            <a:gd name="adj2" fmla="val 0"/>
          </a:avLst>
        </a:prstGeom>
      </dgm:spPr>
    </dgm:pt>
    <dgm:pt modelId="{7F1052FC-E5C2-40CD-BC9C-031547841ACC}" type="pres">
      <dgm:prSet presAssocID="{F883DAA3-A9E0-4F72-81BD-DF6489E8972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B9AEEFA5-A730-4AF0-AF4E-F230C5C83580}" type="pres">
      <dgm:prSet presAssocID="{F883DAA3-A9E0-4F72-81BD-DF6489E89727}" presName="spaceRect" presStyleCnt="0"/>
      <dgm:spPr/>
    </dgm:pt>
    <dgm:pt modelId="{4EB301EC-D848-485B-B452-DF8E59645710}" type="pres">
      <dgm:prSet presAssocID="{F883DAA3-A9E0-4F72-81BD-DF6489E89727}" presName="textRect" presStyleLbl="revTx" presStyleIdx="0" presStyleCnt="6">
        <dgm:presLayoutVars>
          <dgm:chMax val="1"/>
          <dgm:chPref val="1"/>
        </dgm:presLayoutVars>
      </dgm:prSet>
      <dgm:spPr/>
    </dgm:pt>
    <dgm:pt modelId="{18B6FFB3-E47F-42A2-B6E2-7FBE25C29B6F}" type="pres">
      <dgm:prSet presAssocID="{2D879B1D-1E3F-4C40-883D-E2029CB321C3}" presName="sibTrans" presStyleCnt="0"/>
      <dgm:spPr/>
    </dgm:pt>
    <dgm:pt modelId="{7E8870C9-9A37-4F03-A574-061CF616B88B}" type="pres">
      <dgm:prSet presAssocID="{00C01EA4-A775-4B29-AC9D-DE7C99D40500}" presName="compNode" presStyleCnt="0"/>
      <dgm:spPr/>
    </dgm:pt>
    <dgm:pt modelId="{DE1688F8-F384-492C-934C-D373BDB4CC39}" type="pres">
      <dgm:prSet presAssocID="{00C01EA4-A775-4B29-AC9D-DE7C99D40500}" presName="iconBgRect" presStyleLbl="bgShp" presStyleIdx="1" presStyleCnt="6"/>
      <dgm:spPr>
        <a:prstGeom prst="round2DiagRect">
          <a:avLst>
            <a:gd name="adj1" fmla="val 29727"/>
            <a:gd name="adj2" fmla="val 0"/>
          </a:avLst>
        </a:prstGeom>
      </dgm:spPr>
    </dgm:pt>
    <dgm:pt modelId="{EEE32EB6-1981-47E5-828A-14A1827A078A}" type="pres">
      <dgm:prSet presAssocID="{00C01EA4-A775-4B29-AC9D-DE7C99D4050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noculars"/>
        </a:ext>
      </dgm:extLst>
    </dgm:pt>
    <dgm:pt modelId="{EF317C0C-004F-469E-BC27-17676631F977}" type="pres">
      <dgm:prSet presAssocID="{00C01EA4-A775-4B29-AC9D-DE7C99D40500}" presName="spaceRect" presStyleCnt="0"/>
      <dgm:spPr/>
    </dgm:pt>
    <dgm:pt modelId="{2C560B86-E250-4C77-BB66-A75DC7B753D3}" type="pres">
      <dgm:prSet presAssocID="{00C01EA4-A775-4B29-AC9D-DE7C99D40500}" presName="textRect" presStyleLbl="revTx" presStyleIdx="1" presStyleCnt="6">
        <dgm:presLayoutVars>
          <dgm:chMax val="1"/>
          <dgm:chPref val="1"/>
        </dgm:presLayoutVars>
      </dgm:prSet>
      <dgm:spPr/>
    </dgm:pt>
    <dgm:pt modelId="{E354A736-2975-4729-9136-66BB68A3A909}" type="pres">
      <dgm:prSet presAssocID="{E7A2EDD3-629A-4927-BDBE-98E0B8D23D65}" presName="sibTrans" presStyleCnt="0"/>
      <dgm:spPr/>
    </dgm:pt>
    <dgm:pt modelId="{7D1A0AE3-B569-4C13-9EE0-FB79F688885F}" type="pres">
      <dgm:prSet presAssocID="{E91DB755-28F1-49BC-A338-A30F3CA4801A}" presName="compNode" presStyleCnt="0"/>
      <dgm:spPr/>
    </dgm:pt>
    <dgm:pt modelId="{15659DB3-AC8F-4B5E-B818-03E6C87DBC26}" type="pres">
      <dgm:prSet presAssocID="{E91DB755-28F1-49BC-A338-A30F3CA4801A}" presName="iconBgRect" presStyleLbl="bgShp" presStyleIdx="2" presStyleCnt="6"/>
      <dgm:spPr>
        <a:prstGeom prst="round2DiagRect">
          <a:avLst>
            <a:gd name="adj1" fmla="val 29727"/>
            <a:gd name="adj2" fmla="val 0"/>
          </a:avLst>
        </a:prstGeom>
      </dgm:spPr>
    </dgm:pt>
    <dgm:pt modelId="{7AA69313-2E7A-4E2E-A0F1-5CA0B824AC5F}" type="pres">
      <dgm:prSet presAssocID="{E91DB755-28F1-49BC-A338-A30F3CA4801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42153E95-A7CA-419E-97C0-8764E7BFF48C}" type="pres">
      <dgm:prSet presAssocID="{E91DB755-28F1-49BC-A338-A30F3CA4801A}" presName="spaceRect" presStyleCnt="0"/>
      <dgm:spPr/>
    </dgm:pt>
    <dgm:pt modelId="{6ED62007-562F-413B-BD85-B7F67ED738EC}" type="pres">
      <dgm:prSet presAssocID="{E91DB755-28F1-49BC-A338-A30F3CA4801A}" presName="textRect" presStyleLbl="revTx" presStyleIdx="2" presStyleCnt="6">
        <dgm:presLayoutVars>
          <dgm:chMax val="1"/>
          <dgm:chPref val="1"/>
        </dgm:presLayoutVars>
      </dgm:prSet>
      <dgm:spPr/>
    </dgm:pt>
    <dgm:pt modelId="{66DD2157-2AB9-4846-8D3B-99E7D2309BE1}" type="pres">
      <dgm:prSet presAssocID="{D860D501-B14E-430E-B55D-8DCFA2BF0718}" presName="sibTrans" presStyleCnt="0"/>
      <dgm:spPr/>
    </dgm:pt>
    <dgm:pt modelId="{0773436A-E54D-4013-AC3F-078AC35D9B11}" type="pres">
      <dgm:prSet presAssocID="{17411000-02DD-E542-B412-B12BE5897B2C}" presName="compNode" presStyleCnt="0"/>
      <dgm:spPr/>
    </dgm:pt>
    <dgm:pt modelId="{B6593AC8-3F6D-4D1C-8175-F1FB96E4F0E2}" type="pres">
      <dgm:prSet presAssocID="{17411000-02DD-E542-B412-B12BE5897B2C}" presName="iconBgRect" presStyleLbl="bgShp" presStyleIdx="3" presStyleCnt="6"/>
      <dgm:spPr>
        <a:prstGeom prst="round2DiagRect">
          <a:avLst>
            <a:gd name="adj1" fmla="val 29727"/>
            <a:gd name="adj2" fmla="val 0"/>
          </a:avLst>
        </a:prstGeom>
      </dgm:spPr>
    </dgm:pt>
    <dgm:pt modelId="{0AFE8FB8-664C-4C0A-8E83-7A003479E205}" type="pres">
      <dgm:prSet presAssocID="{17411000-02DD-E542-B412-B12BE5897B2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E9466BD8-0451-43E8-B452-6E42C83B5402}" type="pres">
      <dgm:prSet presAssocID="{17411000-02DD-E542-B412-B12BE5897B2C}" presName="spaceRect" presStyleCnt="0"/>
      <dgm:spPr/>
    </dgm:pt>
    <dgm:pt modelId="{670A8CA9-E155-49A9-989F-A829FF0A578F}" type="pres">
      <dgm:prSet presAssocID="{17411000-02DD-E542-B412-B12BE5897B2C}" presName="textRect" presStyleLbl="revTx" presStyleIdx="3" presStyleCnt="6" custScaleY="11789">
        <dgm:presLayoutVars>
          <dgm:chMax val="1"/>
          <dgm:chPref val="1"/>
        </dgm:presLayoutVars>
      </dgm:prSet>
      <dgm:spPr/>
    </dgm:pt>
    <dgm:pt modelId="{536C282B-5FC9-C843-9B8A-627FC6603267}" type="pres">
      <dgm:prSet presAssocID="{97E5A33A-4FDF-2C42-AC7A-D11169D5D622}" presName="sibTrans" presStyleCnt="0"/>
      <dgm:spPr/>
    </dgm:pt>
    <dgm:pt modelId="{2C1FDFB5-4671-4E90-82AF-5553A4F285FC}" type="pres">
      <dgm:prSet presAssocID="{F04539DB-C66E-455F-83A2-B28855FC8701}" presName="compNode" presStyleCnt="0"/>
      <dgm:spPr/>
    </dgm:pt>
    <dgm:pt modelId="{1376431B-B641-46A0-BA4D-BEDC84171835}" type="pres">
      <dgm:prSet presAssocID="{F04539DB-C66E-455F-83A2-B28855FC8701}" presName="iconBgRect" presStyleLbl="bgShp" presStyleIdx="4" presStyleCnt="6"/>
      <dgm:spPr>
        <a:prstGeom prst="round2DiagRect">
          <a:avLst>
            <a:gd name="adj1" fmla="val 29727"/>
            <a:gd name="adj2" fmla="val 0"/>
          </a:avLst>
        </a:prstGeom>
      </dgm:spPr>
    </dgm:pt>
    <dgm:pt modelId="{F8CF50EE-D450-4193-A70B-F1C6394A605A}" type="pres">
      <dgm:prSet presAssocID="{F04539DB-C66E-455F-83A2-B28855FC870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hought bubble"/>
        </a:ext>
      </dgm:extLst>
    </dgm:pt>
    <dgm:pt modelId="{19146910-EFB4-4FCD-9611-33DBE25C3A8B}" type="pres">
      <dgm:prSet presAssocID="{F04539DB-C66E-455F-83A2-B28855FC8701}" presName="spaceRect" presStyleCnt="0"/>
      <dgm:spPr/>
    </dgm:pt>
    <dgm:pt modelId="{1AE2A76B-F5F9-4EA0-BEE4-B01E3F6DCD3D}" type="pres">
      <dgm:prSet presAssocID="{F04539DB-C66E-455F-83A2-B28855FC8701}" presName="textRect" presStyleLbl="revTx" presStyleIdx="4" presStyleCnt="6">
        <dgm:presLayoutVars>
          <dgm:chMax val="1"/>
          <dgm:chPref val="1"/>
        </dgm:presLayoutVars>
      </dgm:prSet>
      <dgm:spPr/>
    </dgm:pt>
    <dgm:pt modelId="{12CF0430-3F3E-4140-B124-709C616630C4}" type="pres">
      <dgm:prSet presAssocID="{B1A7FF15-7BAD-4A8C-8F4C-E84FDA6063A0}" presName="sibTrans" presStyleCnt="0"/>
      <dgm:spPr/>
    </dgm:pt>
    <dgm:pt modelId="{84967F23-1542-4789-A417-A01F57A08817}" type="pres">
      <dgm:prSet presAssocID="{A87CF35F-199F-9A4C-8B02-70E52CC6D6D1}" presName="compNode" presStyleCnt="0"/>
      <dgm:spPr/>
    </dgm:pt>
    <dgm:pt modelId="{07AB0048-0856-41FE-BC58-91629D4F8E9A}" type="pres">
      <dgm:prSet presAssocID="{A87CF35F-199F-9A4C-8B02-70E52CC6D6D1}" presName="iconBgRect" presStyleLbl="bgShp" presStyleIdx="5" presStyleCnt="6"/>
      <dgm:spPr>
        <a:prstGeom prst="round2DiagRect">
          <a:avLst>
            <a:gd name="adj1" fmla="val 29727"/>
            <a:gd name="adj2" fmla="val 0"/>
          </a:avLst>
        </a:prstGeom>
      </dgm:spPr>
    </dgm:pt>
    <dgm:pt modelId="{A7AD9E11-7D45-422A-97E6-EDC3F59CD36B}" type="pres">
      <dgm:prSet presAssocID="{A87CF35F-199F-9A4C-8B02-70E52CC6D6D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mall paint brush"/>
        </a:ext>
      </dgm:extLst>
    </dgm:pt>
    <dgm:pt modelId="{D5757F42-3B75-4DF1-81EB-BA9B4F50CA4E}" type="pres">
      <dgm:prSet presAssocID="{A87CF35F-199F-9A4C-8B02-70E52CC6D6D1}" presName="spaceRect" presStyleCnt="0"/>
      <dgm:spPr/>
    </dgm:pt>
    <dgm:pt modelId="{34DC9770-3335-4BCD-957F-72AE02E210CB}" type="pres">
      <dgm:prSet presAssocID="{A87CF35F-199F-9A4C-8B02-70E52CC6D6D1}" presName="textRect" presStyleLbl="revTx" presStyleIdx="5" presStyleCnt="6">
        <dgm:presLayoutVars>
          <dgm:chMax val="1"/>
          <dgm:chPref val="1"/>
        </dgm:presLayoutVars>
      </dgm:prSet>
      <dgm:spPr/>
    </dgm:pt>
  </dgm:ptLst>
  <dgm:cxnLst>
    <dgm:cxn modelId="{B96A6009-1006-4E41-8AE2-D5E151392EC1}" srcId="{DCF780BE-4A2C-48E3-8EF3-B2881461C9FD}" destId="{F04539DB-C66E-455F-83A2-B28855FC8701}" srcOrd="4" destOrd="0" parTransId="{778A26D1-C079-46DC-809B-178B782BBE6C}" sibTransId="{B1A7FF15-7BAD-4A8C-8F4C-E84FDA6063A0}"/>
    <dgm:cxn modelId="{7477A70B-F4B6-C04E-926C-05FC2E623556}" type="presOf" srcId="{00C01EA4-A775-4B29-AC9D-DE7C99D40500}" destId="{2C560B86-E250-4C77-BB66-A75DC7B753D3}" srcOrd="0" destOrd="0" presId="urn:microsoft.com/office/officeart/2018/5/layout/IconLeafLabelList"/>
    <dgm:cxn modelId="{EF4E1F20-F38F-4D0E-BA87-D8D8729EEEB8}" srcId="{DCF780BE-4A2C-48E3-8EF3-B2881461C9FD}" destId="{E91DB755-28F1-49BC-A338-A30F3CA4801A}" srcOrd="2" destOrd="0" parTransId="{7D8ECA71-C0C3-46EE-8B0A-BA9AA2A4CA2F}" sibTransId="{D860D501-B14E-430E-B55D-8DCFA2BF0718}"/>
    <dgm:cxn modelId="{4029152A-7818-4235-9A2E-D33C2E915F99}" srcId="{DCF780BE-4A2C-48E3-8EF3-B2881461C9FD}" destId="{00C01EA4-A775-4B29-AC9D-DE7C99D40500}" srcOrd="1" destOrd="0" parTransId="{D3CBCDAD-7D0A-44EC-ADB6-A7FBD10465CC}" sibTransId="{E7A2EDD3-629A-4927-BDBE-98E0B8D23D65}"/>
    <dgm:cxn modelId="{ED0AFC2D-F786-4317-96F4-17B3A5F7039B}" srcId="{DCF780BE-4A2C-48E3-8EF3-B2881461C9FD}" destId="{F883DAA3-A9E0-4F72-81BD-DF6489E89727}" srcOrd="0" destOrd="0" parTransId="{61C6C19A-DC32-40ED-8AE4-314E956ED494}" sibTransId="{2D879B1D-1E3F-4C40-883D-E2029CB321C3}"/>
    <dgm:cxn modelId="{9296E53E-1555-2F4C-9381-663391440BB9}" type="presOf" srcId="{DCF780BE-4A2C-48E3-8EF3-B2881461C9FD}" destId="{B2BFA24B-61CB-4949-BCA7-041A8F166BB4}" srcOrd="0" destOrd="0" presId="urn:microsoft.com/office/officeart/2018/5/layout/IconLeafLabelList"/>
    <dgm:cxn modelId="{AA593053-2F02-1142-8BE2-DCBDA621AD60}" type="presOf" srcId="{A87CF35F-199F-9A4C-8B02-70E52CC6D6D1}" destId="{34DC9770-3335-4BCD-957F-72AE02E210CB}" srcOrd="0" destOrd="0" presId="urn:microsoft.com/office/officeart/2018/5/layout/IconLeafLabelList"/>
    <dgm:cxn modelId="{5EC0FC5B-48CF-8843-8A6D-83CD21BC5E5E}" srcId="{DCF780BE-4A2C-48E3-8EF3-B2881461C9FD}" destId="{17411000-02DD-E542-B412-B12BE5897B2C}" srcOrd="3" destOrd="0" parTransId="{BE0B34B9-8CA0-9C45-A1D6-18F3538D4913}" sibTransId="{97E5A33A-4FDF-2C42-AC7A-D11169D5D622}"/>
    <dgm:cxn modelId="{EFAADE7D-BCA9-0348-8B05-618C4A991AFB}" type="presOf" srcId="{F04539DB-C66E-455F-83A2-B28855FC8701}" destId="{1AE2A76B-F5F9-4EA0-BEE4-B01E3F6DCD3D}" srcOrd="0" destOrd="0" presId="urn:microsoft.com/office/officeart/2018/5/layout/IconLeafLabelList"/>
    <dgm:cxn modelId="{3F191D8E-B8D9-2D4B-B600-578E6F546966}" type="presOf" srcId="{17411000-02DD-E542-B412-B12BE5897B2C}" destId="{670A8CA9-E155-49A9-989F-A829FF0A578F}" srcOrd="0" destOrd="0" presId="urn:microsoft.com/office/officeart/2018/5/layout/IconLeafLabelList"/>
    <dgm:cxn modelId="{E2232EA5-A920-8F41-81CC-B263E8798CDC}" type="presOf" srcId="{F883DAA3-A9E0-4F72-81BD-DF6489E89727}" destId="{4EB301EC-D848-485B-B452-DF8E59645710}" srcOrd="0" destOrd="0" presId="urn:microsoft.com/office/officeart/2018/5/layout/IconLeafLabelList"/>
    <dgm:cxn modelId="{804E61D3-2895-6944-BFDC-418E62640D78}" srcId="{DCF780BE-4A2C-48E3-8EF3-B2881461C9FD}" destId="{A87CF35F-199F-9A4C-8B02-70E52CC6D6D1}" srcOrd="5" destOrd="0" parTransId="{C76AF505-725C-B349-921C-4573C9D5ED0D}" sibTransId="{C369146E-2C25-6B47-AA19-7D27E21856F1}"/>
    <dgm:cxn modelId="{0EB8ACEA-18DB-3040-9A8F-EB5F72E83428}" type="presOf" srcId="{E91DB755-28F1-49BC-A338-A30F3CA4801A}" destId="{6ED62007-562F-413B-BD85-B7F67ED738EC}" srcOrd="0" destOrd="0" presId="urn:microsoft.com/office/officeart/2018/5/layout/IconLeafLabelList"/>
    <dgm:cxn modelId="{AA47680C-AB23-1845-85D8-B368C1FC6E2A}" type="presParOf" srcId="{B2BFA24B-61CB-4949-BCA7-041A8F166BB4}" destId="{2C0B65E3-173E-4622-BC5E-D8EDF5E5462E}" srcOrd="0" destOrd="0" presId="urn:microsoft.com/office/officeart/2018/5/layout/IconLeafLabelList"/>
    <dgm:cxn modelId="{C9D5977E-DDAA-C741-96C7-A5AC85D5DA2C}" type="presParOf" srcId="{2C0B65E3-173E-4622-BC5E-D8EDF5E5462E}" destId="{F4A0BAE6-B084-4D5C-85AF-A4BEAE2FA714}" srcOrd="0" destOrd="0" presId="urn:microsoft.com/office/officeart/2018/5/layout/IconLeafLabelList"/>
    <dgm:cxn modelId="{534A6973-8DA8-5742-8C19-CED65563FA02}" type="presParOf" srcId="{2C0B65E3-173E-4622-BC5E-D8EDF5E5462E}" destId="{7F1052FC-E5C2-40CD-BC9C-031547841ACC}" srcOrd="1" destOrd="0" presId="urn:microsoft.com/office/officeart/2018/5/layout/IconLeafLabelList"/>
    <dgm:cxn modelId="{04133C11-FFFB-1A46-8471-FECA19154BF1}" type="presParOf" srcId="{2C0B65E3-173E-4622-BC5E-D8EDF5E5462E}" destId="{B9AEEFA5-A730-4AF0-AF4E-F230C5C83580}" srcOrd="2" destOrd="0" presId="urn:microsoft.com/office/officeart/2018/5/layout/IconLeafLabelList"/>
    <dgm:cxn modelId="{3C8B505D-EFC6-194C-BDC3-A51FA5658058}" type="presParOf" srcId="{2C0B65E3-173E-4622-BC5E-D8EDF5E5462E}" destId="{4EB301EC-D848-485B-B452-DF8E59645710}" srcOrd="3" destOrd="0" presId="urn:microsoft.com/office/officeart/2018/5/layout/IconLeafLabelList"/>
    <dgm:cxn modelId="{CE8B2F19-5C77-854B-A6C0-4F1B3BDD6160}" type="presParOf" srcId="{B2BFA24B-61CB-4949-BCA7-041A8F166BB4}" destId="{18B6FFB3-E47F-42A2-B6E2-7FBE25C29B6F}" srcOrd="1" destOrd="0" presId="urn:microsoft.com/office/officeart/2018/5/layout/IconLeafLabelList"/>
    <dgm:cxn modelId="{491AF1C2-2A90-244C-AB75-6C4EED9D039E}" type="presParOf" srcId="{B2BFA24B-61CB-4949-BCA7-041A8F166BB4}" destId="{7E8870C9-9A37-4F03-A574-061CF616B88B}" srcOrd="2" destOrd="0" presId="urn:microsoft.com/office/officeart/2018/5/layout/IconLeafLabelList"/>
    <dgm:cxn modelId="{7A949043-6953-2A4D-AA2E-CBDFD36FBC88}" type="presParOf" srcId="{7E8870C9-9A37-4F03-A574-061CF616B88B}" destId="{DE1688F8-F384-492C-934C-D373BDB4CC39}" srcOrd="0" destOrd="0" presId="urn:microsoft.com/office/officeart/2018/5/layout/IconLeafLabelList"/>
    <dgm:cxn modelId="{D09CF8A5-D33F-7448-BB35-1EAAA8F27A61}" type="presParOf" srcId="{7E8870C9-9A37-4F03-A574-061CF616B88B}" destId="{EEE32EB6-1981-47E5-828A-14A1827A078A}" srcOrd="1" destOrd="0" presId="urn:microsoft.com/office/officeart/2018/5/layout/IconLeafLabelList"/>
    <dgm:cxn modelId="{0DEF0A74-C149-7648-AC29-9840776EB0E9}" type="presParOf" srcId="{7E8870C9-9A37-4F03-A574-061CF616B88B}" destId="{EF317C0C-004F-469E-BC27-17676631F977}" srcOrd="2" destOrd="0" presId="urn:microsoft.com/office/officeart/2018/5/layout/IconLeafLabelList"/>
    <dgm:cxn modelId="{F8657D72-E5D7-FF4C-89E2-880CD0FAF5D3}" type="presParOf" srcId="{7E8870C9-9A37-4F03-A574-061CF616B88B}" destId="{2C560B86-E250-4C77-BB66-A75DC7B753D3}" srcOrd="3" destOrd="0" presId="urn:microsoft.com/office/officeart/2018/5/layout/IconLeafLabelList"/>
    <dgm:cxn modelId="{8656D00B-A5EE-494A-BF55-1816828A9350}" type="presParOf" srcId="{B2BFA24B-61CB-4949-BCA7-041A8F166BB4}" destId="{E354A736-2975-4729-9136-66BB68A3A909}" srcOrd="3" destOrd="0" presId="urn:microsoft.com/office/officeart/2018/5/layout/IconLeafLabelList"/>
    <dgm:cxn modelId="{0B5B0238-87EF-CB43-A9D5-D43CD259D7C4}" type="presParOf" srcId="{B2BFA24B-61CB-4949-BCA7-041A8F166BB4}" destId="{7D1A0AE3-B569-4C13-9EE0-FB79F688885F}" srcOrd="4" destOrd="0" presId="urn:microsoft.com/office/officeart/2018/5/layout/IconLeafLabelList"/>
    <dgm:cxn modelId="{11407FFE-A81E-2046-A294-4F4F0DEA9C0B}" type="presParOf" srcId="{7D1A0AE3-B569-4C13-9EE0-FB79F688885F}" destId="{15659DB3-AC8F-4B5E-B818-03E6C87DBC26}" srcOrd="0" destOrd="0" presId="urn:microsoft.com/office/officeart/2018/5/layout/IconLeafLabelList"/>
    <dgm:cxn modelId="{55B0FEEC-55FC-B44A-B157-D75CBCEC7999}" type="presParOf" srcId="{7D1A0AE3-B569-4C13-9EE0-FB79F688885F}" destId="{7AA69313-2E7A-4E2E-A0F1-5CA0B824AC5F}" srcOrd="1" destOrd="0" presId="urn:microsoft.com/office/officeart/2018/5/layout/IconLeafLabelList"/>
    <dgm:cxn modelId="{1BC74A89-C811-5A4D-96F7-F44291F1CDC8}" type="presParOf" srcId="{7D1A0AE3-B569-4C13-9EE0-FB79F688885F}" destId="{42153E95-A7CA-419E-97C0-8764E7BFF48C}" srcOrd="2" destOrd="0" presId="urn:microsoft.com/office/officeart/2018/5/layout/IconLeafLabelList"/>
    <dgm:cxn modelId="{F55576A1-0D03-6F49-B8F9-D39485430BCE}" type="presParOf" srcId="{7D1A0AE3-B569-4C13-9EE0-FB79F688885F}" destId="{6ED62007-562F-413B-BD85-B7F67ED738EC}" srcOrd="3" destOrd="0" presId="urn:microsoft.com/office/officeart/2018/5/layout/IconLeafLabelList"/>
    <dgm:cxn modelId="{48139F46-01BE-7D4B-9C67-47DE028896A5}" type="presParOf" srcId="{B2BFA24B-61CB-4949-BCA7-041A8F166BB4}" destId="{66DD2157-2AB9-4846-8D3B-99E7D2309BE1}" srcOrd="5" destOrd="0" presId="urn:microsoft.com/office/officeart/2018/5/layout/IconLeafLabelList"/>
    <dgm:cxn modelId="{E52FF37B-2D36-0E4F-AF40-37A2C60BA29A}" type="presParOf" srcId="{B2BFA24B-61CB-4949-BCA7-041A8F166BB4}" destId="{0773436A-E54D-4013-AC3F-078AC35D9B11}" srcOrd="6" destOrd="0" presId="urn:microsoft.com/office/officeart/2018/5/layout/IconLeafLabelList"/>
    <dgm:cxn modelId="{718166ED-3E73-0740-B714-FCE16714DA2D}" type="presParOf" srcId="{0773436A-E54D-4013-AC3F-078AC35D9B11}" destId="{B6593AC8-3F6D-4D1C-8175-F1FB96E4F0E2}" srcOrd="0" destOrd="0" presId="urn:microsoft.com/office/officeart/2018/5/layout/IconLeafLabelList"/>
    <dgm:cxn modelId="{8C8947C7-225E-1649-B6FC-5984A8166C89}" type="presParOf" srcId="{0773436A-E54D-4013-AC3F-078AC35D9B11}" destId="{0AFE8FB8-664C-4C0A-8E83-7A003479E205}" srcOrd="1" destOrd="0" presId="urn:microsoft.com/office/officeart/2018/5/layout/IconLeafLabelList"/>
    <dgm:cxn modelId="{3BC7EE96-55BD-AC4D-AEB2-C897C99B7860}" type="presParOf" srcId="{0773436A-E54D-4013-AC3F-078AC35D9B11}" destId="{E9466BD8-0451-43E8-B452-6E42C83B5402}" srcOrd="2" destOrd="0" presId="urn:microsoft.com/office/officeart/2018/5/layout/IconLeafLabelList"/>
    <dgm:cxn modelId="{4D153E21-F93E-4B42-8ADD-B82A352BDB5A}" type="presParOf" srcId="{0773436A-E54D-4013-AC3F-078AC35D9B11}" destId="{670A8CA9-E155-49A9-989F-A829FF0A578F}" srcOrd="3" destOrd="0" presId="urn:microsoft.com/office/officeart/2018/5/layout/IconLeafLabelList"/>
    <dgm:cxn modelId="{A9C4A35D-FF0C-E444-A6C5-1B626D44C1A3}" type="presParOf" srcId="{B2BFA24B-61CB-4949-BCA7-041A8F166BB4}" destId="{536C282B-5FC9-C843-9B8A-627FC6603267}" srcOrd="7" destOrd="0" presId="urn:microsoft.com/office/officeart/2018/5/layout/IconLeafLabelList"/>
    <dgm:cxn modelId="{3236A081-004B-6D4D-993E-A65378533860}" type="presParOf" srcId="{B2BFA24B-61CB-4949-BCA7-041A8F166BB4}" destId="{2C1FDFB5-4671-4E90-82AF-5553A4F285FC}" srcOrd="8" destOrd="0" presId="urn:microsoft.com/office/officeart/2018/5/layout/IconLeafLabelList"/>
    <dgm:cxn modelId="{D295FDC8-7B1A-4142-8349-87428A1180DA}" type="presParOf" srcId="{2C1FDFB5-4671-4E90-82AF-5553A4F285FC}" destId="{1376431B-B641-46A0-BA4D-BEDC84171835}" srcOrd="0" destOrd="0" presId="urn:microsoft.com/office/officeart/2018/5/layout/IconLeafLabelList"/>
    <dgm:cxn modelId="{D7270E13-D1BE-434C-B7C1-488900B13F40}" type="presParOf" srcId="{2C1FDFB5-4671-4E90-82AF-5553A4F285FC}" destId="{F8CF50EE-D450-4193-A70B-F1C6394A605A}" srcOrd="1" destOrd="0" presId="urn:microsoft.com/office/officeart/2018/5/layout/IconLeafLabelList"/>
    <dgm:cxn modelId="{24B829DE-7F31-064A-B775-C317D1D22F55}" type="presParOf" srcId="{2C1FDFB5-4671-4E90-82AF-5553A4F285FC}" destId="{19146910-EFB4-4FCD-9611-33DBE25C3A8B}" srcOrd="2" destOrd="0" presId="urn:microsoft.com/office/officeart/2018/5/layout/IconLeafLabelList"/>
    <dgm:cxn modelId="{854F02A6-928E-E048-9221-3DE7F44CE26B}" type="presParOf" srcId="{2C1FDFB5-4671-4E90-82AF-5553A4F285FC}" destId="{1AE2A76B-F5F9-4EA0-BEE4-B01E3F6DCD3D}" srcOrd="3" destOrd="0" presId="urn:microsoft.com/office/officeart/2018/5/layout/IconLeafLabelList"/>
    <dgm:cxn modelId="{0CBC7D28-9C79-6444-B254-B5D916A2EE9F}" type="presParOf" srcId="{B2BFA24B-61CB-4949-BCA7-041A8F166BB4}" destId="{12CF0430-3F3E-4140-B124-709C616630C4}" srcOrd="9" destOrd="0" presId="urn:microsoft.com/office/officeart/2018/5/layout/IconLeafLabelList"/>
    <dgm:cxn modelId="{A5FAA65E-F446-0540-AEA4-5324879BF53D}" type="presParOf" srcId="{B2BFA24B-61CB-4949-BCA7-041A8F166BB4}" destId="{84967F23-1542-4789-A417-A01F57A08817}" srcOrd="10" destOrd="0" presId="urn:microsoft.com/office/officeart/2018/5/layout/IconLeafLabelList"/>
    <dgm:cxn modelId="{9A00721D-E0D0-A94C-897D-07F818FD9F89}" type="presParOf" srcId="{84967F23-1542-4789-A417-A01F57A08817}" destId="{07AB0048-0856-41FE-BC58-91629D4F8E9A}" srcOrd="0" destOrd="0" presId="urn:microsoft.com/office/officeart/2018/5/layout/IconLeafLabelList"/>
    <dgm:cxn modelId="{D3350E9C-5819-484C-9A09-13160176C01E}" type="presParOf" srcId="{84967F23-1542-4789-A417-A01F57A08817}" destId="{A7AD9E11-7D45-422A-97E6-EDC3F59CD36B}" srcOrd="1" destOrd="0" presId="urn:microsoft.com/office/officeart/2018/5/layout/IconLeafLabelList"/>
    <dgm:cxn modelId="{7D50D143-AC94-7D40-81E8-A2E85F59C113}" type="presParOf" srcId="{84967F23-1542-4789-A417-A01F57A08817}" destId="{D5757F42-3B75-4DF1-81EB-BA9B4F50CA4E}" srcOrd="2" destOrd="0" presId="urn:microsoft.com/office/officeart/2018/5/layout/IconLeafLabelList"/>
    <dgm:cxn modelId="{66443694-DD01-1A46-AD37-B6ED5A6F3477}" type="presParOf" srcId="{84967F23-1542-4789-A417-A01F57A08817}" destId="{34DC9770-3335-4BCD-957F-72AE02E210CB}"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36DD7E-D4D2-4D13-915C-9AD5A2BE84C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7EAF898-A8CD-497E-8F3E-7B0BDD67A5CC}">
      <dgm:prSet/>
      <dgm:spPr/>
      <dgm:t>
        <a:bodyPr/>
        <a:lstStyle/>
        <a:p>
          <a:r>
            <a:rPr lang="fr-FR" dirty="0"/>
            <a:t>Utiliser un objet pour lancer une discussion </a:t>
          </a:r>
          <a:endParaRPr lang="en-US" dirty="0"/>
        </a:p>
      </dgm:t>
    </dgm:pt>
    <dgm:pt modelId="{900E18F0-350D-46CC-BB5D-809B0F1EC51A}" type="parTrans" cxnId="{2BEAE554-CD9B-461B-94F1-B65A3DD84709}">
      <dgm:prSet/>
      <dgm:spPr/>
      <dgm:t>
        <a:bodyPr/>
        <a:lstStyle/>
        <a:p>
          <a:endParaRPr lang="en-US"/>
        </a:p>
      </dgm:t>
    </dgm:pt>
    <dgm:pt modelId="{5CA56047-2A8B-431D-B3E2-C281F9EA7022}" type="sibTrans" cxnId="{2BEAE554-CD9B-461B-94F1-B65A3DD84709}">
      <dgm:prSet/>
      <dgm:spPr/>
      <dgm:t>
        <a:bodyPr/>
        <a:lstStyle/>
        <a:p>
          <a:endParaRPr lang="en-US"/>
        </a:p>
      </dgm:t>
    </dgm:pt>
    <dgm:pt modelId="{ED11758A-7E04-4669-A59E-4F1D5A9CD237}">
      <dgm:prSet/>
      <dgm:spPr/>
      <dgm:t>
        <a:bodyPr/>
        <a:lstStyle/>
        <a:p>
          <a:r>
            <a:rPr lang="fr-FR" dirty="0"/>
            <a:t>Encourager les participants à penser, évaluer et imaginer </a:t>
          </a:r>
          <a:endParaRPr lang="en-US" dirty="0"/>
        </a:p>
      </dgm:t>
    </dgm:pt>
    <dgm:pt modelId="{DB4752D4-9C49-4607-8F89-3BD5AF2A9039}" type="parTrans" cxnId="{00B7A6B8-66D4-4170-94EF-70D9E139F4DA}">
      <dgm:prSet/>
      <dgm:spPr/>
      <dgm:t>
        <a:bodyPr/>
        <a:lstStyle/>
        <a:p>
          <a:endParaRPr lang="en-US"/>
        </a:p>
      </dgm:t>
    </dgm:pt>
    <dgm:pt modelId="{DBD9E955-82D8-49F5-8BC3-AC07B70B5177}" type="sibTrans" cxnId="{00B7A6B8-66D4-4170-94EF-70D9E139F4DA}">
      <dgm:prSet/>
      <dgm:spPr/>
      <dgm:t>
        <a:bodyPr/>
        <a:lstStyle/>
        <a:p>
          <a:endParaRPr lang="en-US"/>
        </a:p>
      </dgm:t>
    </dgm:pt>
    <dgm:pt modelId="{38ED7543-53CB-46ED-8442-23D3ADA0871E}">
      <dgm:prSet/>
      <dgm:spPr/>
      <dgm:t>
        <a:bodyPr/>
        <a:lstStyle/>
        <a:p>
          <a:r>
            <a:rPr lang="fr-FR" dirty="0"/>
            <a:t>Relier des objets de musée à des objets que l'on peut trouver chez soi (</a:t>
          </a:r>
          <a:r>
            <a:rPr lang="fr-FR" dirty="0" err="1"/>
            <a:t>realia</a:t>
          </a:r>
          <a:r>
            <a:rPr lang="fr-FR" dirty="0"/>
            <a:t>) </a:t>
          </a:r>
          <a:endParaRPr lang="en-US" dirty="0"/>
        </a:p>
      </dgm:t>
    </dgm:pt>
    <dgm:pt modelId="{C3C70F8F-AF64-4EB1-B4D5-1695B58E43D8}" type="parTrans" cxnId="{63357435-1B08-4E07-80DE-0DD23E9F6593}">
      <dgm:prSet/>
      <dgm:spPr/>
      <dgm:t>
        <a:bodyPr/>
        <a:lstStyle/>
        <a:p>
          <a:endParaRPr lang="en-US"/>
        </a:p>
      </dgm:t>
    </dgm:pt>
    <dgm:pt modelId="{3C0F9768-B349-4798-BE28-7033DB9591A5}" type="sibTrans" cxnId="{63357435-1B08-4E07-80DE-0DD23E9F6593}">
      <dgm:prSet/>
      <dgm:spPr/>
      <dgm:t>
        <a:bodyPr/>
        <a:lstStyle/>
        <a:p>
          <a:endParaRPr lang="en-US"/>
        </a:p>
      </dgm:t>
    </dgm:pt>
    <dgm:pt modelId="{3DE37961-6171-4470-9637-7142E5A6AD57}">
      <dgm:prSet/>
      <dgm:spPr/>
      <dgm:t>
        <a:bodyPr/>
        <a:lstStyle/>
        <a:p>
          <a:r>
            <a:rPr lang="fr-FR" dirty="0"/>
            <a:t>Utiliser des objets pour développer des concepts (par exemple, les raisins secs / fruits secs). </a:t>
          </a:r>
          <a:endParaRPr lang="en-US" dirty="0"/>
        </a:p>
      </dgm:t>
    </dgm:pt>
    <dgm:pt modelId="{9CB4349B-4F27-41A5-80ED-90BA5F6E5039}" type="parTrans" cxnId="{D809ADEF-5B6C-4A70-ABCF-DC44FECF871D}">
      <dgm:prSet/>
      <dgm:spPr/>
      <dgm:t>
        <a:bodyPr/>
        <a:lstStyle/>
        <a:p>
          <a:endParaRPr lang="en-US"/>
        </a:p>
      </dgm:t>
    </dgm:pt>
    <dgm:pt modelId="{9A9B43E4-488A-4978-886E-5541FE0160D8}" type="sibTrans" cxnId="{D809ADEF-5B6C-4A70-ABCF-DC44FECF871D}">
      <dgm:prSet/>
      <dgm:spPr/>
      <dgm:t>
        <a:bodyPr/>
        <a:lstStyle/>
        <a:p>
          <a:endParaRPr lang="en-US"/>
        </a:p>
      </dgm:t>
    </dgm:pt>
    <dgm:pt modelId="{10B8FDE9-F223-4615-A97C-520D24BF0432}">
      <dgm:prSet/>
      <dgm:spPr/>
      <dgm:t>
        <a:bodyPr/>
        <a:lstStyle/>
        <a:p>
          <a:r>
            <a:rPr lang="fr-FR" dirty="0"/>
            <a:t>S'inspirer du familier pour le non familier </a:t>
          </a:r>
          <a:endParaRPr lang="en-US" dirty="0"/>
        </a:p>
      </dgm:t>
    </dgm:pt>
    <dgm:pt modelId="{4DC7EFF8-CD13-412E-A0C3-1AA9EB439ED9}" type="parTrans" cxnId="{03BC532D-E7C4-4387-A661-FAF74DA2A3A6}">
      <dgm:prSet/>
      <dgm:spPr/>
      <dgm:t>
        <a:bodyPr/>
        <a:lstStyle/>
        <a:p>
          <a:endParaRPr lang="en-US"/>
        </a:p>
      </dgm:t>
    </dgm:pt>
    <dgm:pt modelId="{29C0AD4E-DD23-4BF9-B863-89AE47DCFD0A}" type="sibTrans" cxnId="{03BC532D-E7C4-4387-A661-FAF74DA2A3A6}">
      <dgm:prSet/>
      <dgm:spPr/>
      <dgm:t>
        <a:bodyPr/>
        <a:lstStyle/>
        <a:p>
          <a:endParaRPr lang="en-US"/>
        </a:p>
      </dgm:t>
    </dgm:pt>
    <dgm:pt modelId="{58A81D6D-D925-4619-B8CE-585AE9EE0585}">
      <dgm:prSet/>
      <dgm:spPr/>
      <dgm:t>
        <a:bodyPr/>
        <a:lstStyle/>
        <a:p>
          <a:r>
            <a:rPr lang="fr-FR" dirty="0"/>
            <a:t>Encourager les participants à partager leurs idées et à contribuer dans un "espace sûr".</a:t>
          </a:r>
          <a:endParaRPr lang="en-US" dirty="0"/>
        </a:p>
      </dgm:t>
    </dgm:pt>
    <dgm:pt modelId="{8D7207CB-8F8B-46E7-A598-EF5988664C9E}" type="parTrans" cxnId="{F7A079E1-32B3-4189-AE36-86F7CA2227BD}">
      <dgm:prSet/>
      <dgm:spPr/>
      <dgm:t>
        <a:bodyPr/>
        <a:lstStyle/>
        <a:p>
          <a:endParaRPr lang="en-US"/>
        </a:p>
      </dgm:t>
    </dgm:pt>
    <dgm:pt modelId="{EF4355A7-76A2-4053-8B2E-59403FCD501C}" type="sibTrans" cxnId="{F7A079E1-32B3-4189-AE36-86F7CA2227BD}">
      <dgm:prSet/>
      <dgm:spPr/>
      <dgm:t>
        <a:bodyPr/>
        <a:lstStyle/>
        <a:p>
          <a:endParaRPr lang="en-US"/>
        </a:p>
      </dgm:t>
    </dgm:pt>
    <dgm:pt modelId="{FAF55889-3D11-1440-B6E0-FE0673C5B755}">
      <dgm:prSet/>
      <dgm:spPr/>
      <dgm:t>
        <a:bodyPr/>
        <a:lstStyle/>
        <a:p>
          <a:r>
            <a:rPr lang="fr-FR" dirty="0"/>
            <a:t>Utiliser des objets pour décrire, spéculer et évaluer. </a:t>
          </a:r>
          <a:endParaRPr lang="en-GB" dirty="0"/>
        </a:p>
      </dgm:t>
    </dgm:pt>
    <dgm:pt modelId="{C59F69B2-B1AF-2C40-A846-5D896CFDD716}" type="parTrans" cxnId="{44C1642E-44A1-214B-9D84-EB168D2731F4}">
      <dgm:prSet/>
      <dgm:spPr/>
      <dgm:t>
        <a:bodyPr/>
        <a:lstStyle/>
        <a:p>
          <a:endParaRPr lang="fr-FR"/>
        </a:p>
      </dgm:t>
    </dgm:pt>
    <dgm:pt modelId="{9BFE0A23-151F-E548-A214-2F68CC82E3D1}" type="sibTrans" cxnId="{44C1642E-44A1-214B-9D84-EB168D2731F4}">
      <dgm:prSet/>
      <dgm:spPr/>
      <dgm:t>
        <a:bodyPr/>
        <a:lstStyle/>
        <a:p>
          <a:endParaRPr lang="fr-FR"/>
        </a:p>
      </dgm:t>
    </dgm:pt>
    <dgm:pt modelId="{4F936FD8-2440-9843-BB37-60DE293D2E69}" type="pres">
      <dgm:prSet presAssocID="{1336DD7E-D4D2-4D13-915C-9AD5A2BE84CB}" presName="vert0" presStyleCnt="0">
        <dgm:presLayoutVars>
          <dgm:dir/>
          <dgm:animOne val="branch"/>
          <dgm:animLvl val="lvl"/>
        </dgm:presLayoutVars>
      </dgm:prSet>
      <dgm:spPr/>
    </dgm:pt>
    <dgm:pt modelId="{A7D80FB0-0287-9C4B-B9FB-73DBA99EF20F}" type="pres">
      <dgm:prSet presAssocID="{97EAF898-A8CD-497E-8F3E-7B0BDD67A5CC}" presName="thickLine" presStyleLbl="alignNode1" presStyleIdx="0" presStyleCnt="7"/>
      <dgm:spPr/>
    </dgm:pt>
    <dgm:pt modelId="{74F174D8-7CA9-9446-B6D5-C4694DA5DD07}" type="pres">
      <dgm:prSet presAssocID="{97EAF898-A8CD-497E-8F3E-7B0BDD67A5CC}" presName="horz1" presStyleCnt="0"/>
      <dgm:spPr/>
    </dgm:pt>
    <dgm:pt modelId="{B337ACD0-2C83-0C49-B2AF-3D43BD5E8989}" type="pres">
      <dgm:prSet presAssocID="{97EAF898-A8CD-497E-8F3E-7B0BDD67A5CC}" presName="tx1" presStyleLbl="revTx" presStyleIdx="0" presStyleCnt="7"/>
      <dgm:spPr/>
    </dgm:pt>
    <dgm:pt modelId="{DDBEDE05-2E4F-7A48-A198-8E28A38CBF7E}" type="pres">
      <dgm:prSet presAssocID="{97EAF898-A8CD-497E-8F3E-7B0BDD67A5CC}" presName="vert1" presStyleCnt="0"/>
      <dgm:spPr/>
    </dgm:pt>
    <dgm:pt modelId="{1206DA41-6AF2-BE47-B470-17F7919A2A9C}" type="pres">
      <dgm:prSet presAssocID="{FAF55889-3D11-1440-B6E0-FE0673C5B755}" presName="thickLine" presStyleLbl="alignNode1" presStyleIdx="1" presStyleCnt="7"/>
      <dgm:spPr/>
    </dgm:pt>
    <dgm:pt modelId="{1BE6949A-6256-5E4B-ABB7-28756C4911EB}" type="pres">
      <dgm:prSet presAssocID="{FAF55889-3D11-1440-B6E0-FE0673C5B755}" presName="horz1" presStyleCnt="0"/>
      <dgm:spPr/>
    </dgm:pt>
    <dgm:pt modelId="{3A4C0B5C-9ED5-AB44-8EB9-3AFBB2F7A34B}" type="pres">
      <dgm:prSet presAssocID="{FAF55889-3D11-1440-B6E0-FE0673C5B755}" presName="tx1" presStyleLbl="revTx" presStyleIdx="1" presStyleCnt="7"/>
      <dgm:spPr/>
    </dgm:pt>
    <dgm:pt modelId="{A4AA5F7C-B856-4F4D-BB98-75724D4A55FE}" type="pres">
      <dgm:prSet presAssocID="{FAF55889-3D11-1440-B6E0-FE0673C5B755}" presName="vert1" presStyleCnt="0"/>
      <dgm:spPr/>
    </dgm:pt>
    <dgm:pt modelId="{AFBA9858-51A4-E64F-88DB-7E0175B22E70}" type="pres">
      <dgm:prSet presAssocID="{ED11758A-7E04-4669-A59E-4F1D5A9CD237}" presName="thickLine" presStyleLbl="alignNode1" presStyleIdx="2" presStyleCnt="7"/>
      <dgm:spPr/>
    </dgm:pt>
    <dgm:pt modelId="{1A19A08B-5267-434F-8575-A22B29AFF255}" type="pres">
      <dgm:prSet presAssocID="{ED11758A-7E04-4669-A59E-4F1D5A9CD237}" presName="horz1" presStyleCnt="0"/>
      <dgm:spPr/>
    </dgm:pt>
    <dgm:pt modelId="{424CC342-47C0-6041-8AE0-0DC82147D526}" type="pres">
      <dgm:prSet presAssocID="{ED11758A-7E04-4669-A59E-4F1D5A9CD237}" presName="tx1" presStyleLbl="revTx" presStyleIdx="2" presStyleCnt="7"/>
      <dgm:spPr/>
    </dgm:pt>
    <dgm:pt modelId="{BCBCD14D-4B76-7542-AE04-A385F702D470}" type="pres">
      <dgm:prSet presAssocID="{ED11758A-7E04-4669-A59E-4F1D5A9CD237}" presName="vert1" presStyleCnt="0"/>
      <dgm:spPr/>
    </dgm:pt>
    <dgm:pt modelId="{1ABDBE1D-0325-CE41-BD46-B4DE312B1FB4}" type="pres">
      <dgm:prSet presAssocID="{38ED7543-53CB-46ED-8442-23D3ADA0871E}" presName="thickLine" presStyleLbl="alignNode1" presStyleIdx="3" presStyleCnt="7"/>
      <dgm:spPr/>
    </dgm:pt>
    <dgm:pt modelId="{C185E869-5EEC-F147-9E7F-73838D9ADB95}" type="pres">
      <dgm:prSet presAssocID="{38ED7543-53CB-46ED-8442-23D3ADA0871E}" presName="horz1" presStyleCnt="0"/>
      <dgm:spPr/>
    </dgm:pt>
    <dgm:pt modelId="{06AD53D5-BEC2-F946-A355-1776D4DD2C89}" type="pres">
      <dgm:prSet presAssocID="{38ED7543-53CB-46ED-8442-23D3ADA0871E}" presName="tx1" presStyleLbl="revTx" presStyleIdx="3" presStyleCnt="7"/>
      <dgm:spPr/>
    </dgm:pt>
    <dgm:pt modelId="{8043192D-D9F0-B448-9109-457841399725}" type="pres">
      <dgm:prSet presAssocID="{38ED7543-53CB-46ED-8442-23D3ADA0871E}" presName="vert1" presStyleCnt="0"/>
      <dgm:spPr/>
    </dgm:pt>
    <dgm:pt modelId="{443E861E-8F1A-FB4D-8A18-E44F2588431A}" type="pres">
      <dgm:prSet presAssocID="{3DE37961-6171-4470-9637-7142E5A6AD57}" presName="thickLine" presStyleLbl="alignNode1" presStyleIdx="4" presStyleCnt="7"/>
      <dgm:spPr/>
    </dgm:pt>
    <dgm:pt modelId="{E709F294-C130-344B-A567-377510BE9E3A}" type="pres">
      <dgm:prSet presAssocID="{3DE37961-6171-4470-9637-7142E5A6AD57}" presName="horz1" presStyleCnt="0"/>
      <dgm:spPr/>
    </dgm:pt>
    <dgm:pt modelId="{BA59CFC6-D8F8-5D4F-8C8E-8C1B59D001B1}" type="pres">
      <dgm:prSet presAssocID="{3DE37961-6171-4470-9637-7142E5A6AD57}" presName="tx1" presStyleLbl="revTx" presStyleIdx="4" presStyleCnt="7"/>
      <dgm:spPr/>
    </dgm:pt>
    <dgm:pt modelId="{4A952282-3095-7147-B833-2152E5E8E913}" type="pres">
      <dgm:prSet presAssocID="{3DE37961-6171-4470-9637-7142E5A6AD57}" presName="vert1" presStyleCnt="0"/>
      <dgm:spPr/>
    </dgm:pt>
    <dgm:pt modelId="{C3DF4F05-C727-4447-A989-06BC5B4EF71B}" type="pres">
      <dgm:prSet presAssocID="{10B8FDE9-F223-4615-A97C-520D24BF0432}" presName="thickLine" presStyleLbl="alignNode1" presStyleIdx="5" presStyleCnt="7"/>
      <dgm:spPr/>
    </dgm:pt>
    <dgm:pt modelId="{70C69367-09F7-5A47-B3A6-BD2E1B7D8362}" type="pres">
      <dgm:prSet presAssocID="{10B8FDE9-F223-4615-A97C-520D24BF0432}" presName="horz1" presStyleCnt="0"/>
      <dgm:spPr/>
    </dgm:pt>
    <dgm:pt modelId="{68D51A3B-7D8D-E54B-9384-F197E9713B87}" type="pres">
      <dgm:prSet presAssocID="{10B8FDE9-F223-4615-A97C-520D24BF0432}" presName="tx1" presStyleLbl="revTx" presStyleIdx="5" presStyleCnt="7"/>
      <dgm:spPr/>
    </dgm:pt>
    <dgm:pt modelId="{DA8B235A-49F4-0F4E-B5EF-C7501EA8B2BC}" type="pres">
      <dgm:prSet presAssocID="{10B8FDE9-F223-4615-A97C-520D24BF0432}" presName="vert1" presStyleCnt="0"/>
      <dgm:spPr/>
    </dgm:pt>
    <dgm:pt modelId="{CFCE4ED8-F1A3-2242-90CF-D276B044AE43}" type="pres">
      <dgm:prSet presAssocID="{58A81D6D-D925-4619-B8CE-585AE9EE0585}" presName="thickLine" presStyleLbl="alignNode1" presStyleIdx="6" presStyleCnt="7"/>
      <dgm:spPr/>
    </dgm:pt>
    <dgm:pt modelId="{CEA9F3BA-F5C0-D640-AEF4-49ABD4868036}" type="pres">
      <dgm:prSet presAssocID="{58A81D6D-D925-4619-B8CE-585AE9EE0585}" presName="horz1" presStyleCnt="0"/>
      <dgm:spPr/>
    </dgm:pt>
    <dgm:pt modelId="{EE78BCE0-128A-5345-BB3E-ED614BDE8FA2}" type="pres">
      <dgm:prSet presAssocID="{58A81D6D-D925-4619-B8CE-585AE9EE0585}" presName="tx1" presStyleLbl="revTx" presStyleIdx="6" presStyleCnt="7"/>
      <dgm:spPr/>
    </dgm:pt>
    <dgm:pt modelId="{FF1DDF5D-4705-E741-B1F1-B72C5B7D7BD2}" type="pres">
      <dgm:prSet presAssocID="{58A81D6D-D925-4619-B8CE-585AE9EE0585}" presName="vert1" presStyleCnt="0"/>
      <dgm:spPr/>
    </dgm:pt>
  </dgm:ptLst>
  <dgm:cxnLst>
    <dgm:cxn modelId="{34371818-F6B2-C045-94FD-9E14598733E3}" type="presOf" srcId="{ED11758A-7E04-4669-A59E-4F1D5A9CD237}" destId="{424CC342-47C0-6041-8AE0-0DC82147D526}" srcOrd="0" destOrd="0" presId="urn:microsoft.com/office/officeart/2008/layout/LinedList"/>
    <dgm:cxn modelId="{E4F88423-34EF-174F-A24E-3EFB961AACEB}" type="presOf" srcId="{1336DD7E-D4D2-4D13-915C-9AD5A2BE84CB}" destId="{4F936FD8-2440-9843-BB37-60DE293D2E69}" srcOrd="0" destOrd="0" presId="urn:microsoft.com/office/officeart/2008/layout/LinedList"/>
    <dgm:cxn modelId="{03BC532D-E7C4-4387-A661-FAF74DA2A3A6}" srcId="{1336DD7E-D4D2-4D13-915C-9AD5A2BE84CB}" destId="{10B8FDE9-F223-4615-A97C-520D24BF0432}" srcOrd="5" destOrd="0" parTransId="{4DC7EFF8-CD13-412E-A0C3-1AA9EB439ED9}" sibTransId="{29C0AD4E-DD23-4BF9-B863-89AE47DCFD0A}"/>
    <dgm:cxn modelId="{44C1642E-44A1-214B-9D84-EB168D2731F4}" srcId="{1336DD7E-D4D2-4D13-915C-9AD5A2BE84CB}" destId="{FAF55889-3D11-1440-B6E0-FE0673C5B755}" srcOrd="1" destOrd="0" parTransId="{C59F69B2-B1AF-2C40-A846-5D896CFDD716}" sibTransId="{9BFE0A23-151F-E548-A214-2F68CC82E3D1}"/>
    <dgm:cxn modelId="{63357435-1B08-4E07-80DE-0DD23E9F6593}" srcId="{1336DD7E-D4D2-4D13-915C-9AD5A2BE84CB}" destId="{38ED7543-53CB-46ED-8442-23D3ADA0871E}" srcOrd="3" destOrd="0" parTransId="{C3C70F8F-AF64-4EB1-B4D5-1695B58E43D8}" sibTransId="{3C0F9768-B349-4798-BE28-7033DB9591A5}"/>
    <dgm:cxn modelId="{E8023141-E305-4941-9FF6-A19805CC4645}" type="presOf" srcId="{FAF55889-3D11-1440-B6E0-FE0673C5B755}" destId="{3A4C0B5C-9ED5-AB44-8EB9-3AFBB2F7A34B}" srcOrd="0" destOrd="0" presId="urn:microsoft.com/office/officeart/2008/layout/LinedList"/>
    <dgm:cxn modelId="{E833774D-F968-4F4B-9B5D-4AF6F11CD25C}" type="presOf" srcId="{58A81D6D-D925-4619-B8CE-585AE9EE0585}" destId="{EE78BCE0-128A-5345-BB3E-ED614BDE8FA2}" srcOrd="0" destOrd="0" presId="urn:microsoft.com/office/officeart/2008/layout/LinedList"/>
    <dgm:cxn modelId="{2BEAE554-CD9B-461B-94F1-B65A3DD84709}" srcId="{1336DD7E-D4D2-4D13-915C-9AD5A2BE84CB}" destId="{97EAF898-A8CD-497E-8F3E-7B0BDD67A5CC}" srcOrd="0" destOrd="0" parTransId="{900E18F0-350D-46CC-BB5D-809B0F1EC51A}" sibTransId="{5CA56047-2A8B-431D-B3E2-C281F9EA7022}"/>
    <dgm:cxn modelId="{E9B91EB8-52EC-C54E-BB18-B99DA9717B5B}" type="presOf" srcId="{38ED7543-53CB-46ED-8442-23D3ADA0871E}" destId="{06AD53D5-BEC2-F946-A355-1776D4DD2C89}" srcOrd="0" destOrd="0" presId="urn:microsoft.com/office/officeart/2008/layout/LinedList"/>
    <dgm:cxn modelId="{00B7A6B8-66D4-4170-94EF-70D9E139F4DA}" srcId="{1336DD7E-D4D2-4D13-915C-9AD5A2BE84CB}" destId="{ED11758A-7E04-4669-A59E-4F1D5A9CD237}" srcOrd="2" destOrd="0" parTransId="{DB4752D4-9C49-4607-8F89-3BD5AF2A9039}" sibTransId="{DBD9E955-82D8-49F5-8BC3-AC07B70B5177}"/>
    <dgm:cxn modelId="{26F68DB9-193E-CA45-A65B-E407D9D2D068}" type="presOf" srcId="{10B8FDE9-F223-4615-A97C-520D24BF0432}" destId="{68D51A3B-7D8D-E54B-9384-F197E9713B87}" srcOrd="0" destOrd="0" presId="urn:microsoft.com/office/officeart/2008/layout/LinedList"/>
    <dgm:cxn modelId="{F7A079E1-32B3-4189-AE36-86F7CA2227BD}" srcId="{1336DD7E-D4D2-4D13-915C-9AD5A2BE84CB}" destId="{58A81D6D-D925-4619-B8CE-585AE9EE0585}" srcOrd="6" destOrd="0" parTransId="{8D7207CB-8F8B-46E7-A598-EF5988664C9E}" sibTransId="{EF4355A7-76A2-4053-8B2E-59403FCD501C}"/>
    <dgm:cxn modelId="{C5F766EE-A18E-E24B-82E6-819F56454473}" type="presOf" srcId="{3DE37961-6171-4470-9637-7142E5A6AD57}" destId="{BA59CFC6-D8F8-5D4F-8C8E-8C1B59D001B1}" srcOrd="0" destOrd="0" presId="urn:microsoft.com/office/officeart/2008/layout/LinedList"/>
    <dgm:cxn modelId="{D809ADEF-5B6C-4A70-ABCF-DC44FECF871D}" srcId="{1336DD7E-D4D2-4D13-915C-9AD5A2BE84CB}" destId="{3DE37961-6171-4470-9637-7142E5A6AD57}" srcOrd="4" destOrd="0" parTransId="{9CB4349B-4F27-41A5-80ED-90BA5F6E5039}" sibTransId="{9A9B43E4-488A-4978-886E-5541FE0160D8}"/>
    <dgm:cxn modelId="{C8A48BFC-6B29-9A40-A6AD-FDF853047A14}" type="presOf" srcId="{97EAF898-A8CD-497E-8F3E-7B0BDD67A5CC}" destId="{B337ACD0-2C83-0C49-B2AF-3D43BD5E8989}" srcOrd="0" destOrd="0" presId="urn:microsoft.com/office/officeart/2008/layout/LinedList"/>
    <dgm:cxn modelId="{AFA5F4EC-07FE-7A4E-AAF8-0D5040063F32}" type="presParOf" srcId="{4F936FD8-2440-9843-BB37-60DE293D2E69}" destId="{A7D80FB0-0287-9C4B-B9FB-73DBA99EF20F}" srcOrd="0" destOrd="0" presId="urn:microsoft.com/office/officeart/2008/layout/LinedList"/>
    <dgm:cxn modelId="{63C42FF5-4339-C84C-B649-06903DD99117}" type="presParOf" srcId="{4F936FD8-2440-9843-BB37-60DE293D2E69}" destId="{74F174D8-7CA9-9446-B6D5-C4694DA5DD07}" srcOrd="1" destOrd="0" presId="urn:microsoft.com/office/officeart/2008/layout/LinedList"/>
    <dgm:cxn modelId="{97C51C2B-4EEB-EE46-9EA9-751186313E81}" type="presParOf" srcId="{74F174D8-7CA9-9446-B6D5-C4694DA5DD07}" destId="{B337ACD0-2C83-0C49-B2AF-3D43BD5E8989}" srcOrd="0" destOrd="0" presId="urn:microsoft.com/office/officeart/2008/layout/LinedList"/>
    <dgm:cxn modelId="{55B1529D-C27A-314C-BDFB-8F37899413AF}" type="presParOf" srcId="{74F174D8-7CA9-9446-B6D5-C4694DA5DD07}" destId="{DDBEDE05-2E4F-7A48-A198-8E28A38CBF7E}" srcOrd="1" destOrd="0" presId="urn:microsoft.com/office/officeart/2008/layout/LinedList"/>
    <dgm:cxn modelId="{BD45278A-4BC6-CD45-8737-C7C77BDDBA2F}" type="presParOf" srcId="{4F936FD8-2440-9843-BB37-60DE293D2E69}" destId="{1206DA41-6AF2-BE47-B470-17F7919A2A9C}" srcOrd="2" destOrd="0" presId="urn:microsoft.com/office/officeart/2008/layout/LinedList"/>
    <dgm:cxn modelId="{5D28DE01-4F4B-0F4D-99C6-2CFA38C923D4}" type="presParOf" srcId="{4F936FD8-2440-9843-BB37-60DE293D2E69}" destId="{1BE6949A-6256-5E4B-ABB7-28756C4911EB}" srcOrd="3" destOrd="0" presId="urn:microsoft.com/office/officeart/2008/layout/LinedList"/>
    <dgm:cxn modelId="{A51EDA59-E276-2545-B68D-2781EB5EFA41}" type="presParOf" srcId="{1BE6949A-6256-5E4B-ABB7-28756C4911EB}" destId="{3A4C0B5C-9ED5-AB44-8EB9-3AFBB2F7A34B}" srcOrd="0" destOrd="0" presId="urn:microsoft.com/office/officeart/2008/layout/LinedList"/>
    <dgm:cxn modelId="{0461467D-F5F5-6C4F-89D1-26AA9DADC1D4}" type="presParOf" srcId="{1BE6949A-6256-5E4B-ABB7-28756C4911EB}" destId="{A4AA5F7C-B856-4F4D-BB98-75724D4A55FE}" srcOrd="1" destOrd="0" presId="urn:microsoft.com/office/officeart/2008/layout/LinedList"/>
    <dgm:cxn modelId="{BDAB11F8-C190-B748-8F4E-BE22E5F44F05}" type="presParOf" srcId="{4F936FD8-2440-9843-BB37-60DE293D2E69}" destId="{AFBA9858-51A4-E64F-88DB-7E0175B22E70}" srcOrd="4" destOrd="0" presId="urn:microsoft.com/office/officeart/2008/layout/LinedList"/>
    <dgm:cxn modelId="{9B69712B-357D-E34B-851E-97A9F747B397}" type="presParOf" srcId="{4F936FD8-2440-9843-BB37-60DE293D2E69}" destId="{1A19A08B-5267-434F-8575-A22B29AFF255}" srcOrd="5" destOrd="0" presId="urn:microsoft.com/office/officeart/2008/layout/LinedList"/>
    <dgm:cxn modelId="{06180AED-6B37-874E-91B1-9188C355D41B}" type="presParOf" srcId="{1A19A08B-5267-434F-8575-A22B29AFF255}" destId="{424CC342-47C0-6041-8AE0-0DC82147D526}" srcOrd="0" destOrd="0" presId="urn:microsoft.com/office/officeart/2008/layout/LinedList"/>
    <dgm:cxn modelId="{42ED3FD3-1310-C048-A668-E3F4780E81CF}" type="presParOf" srcId="{1A19A08B-5267-434F-8575-A22B29AFF255}" destId="{BCBCD14D-4B76-7542-AE04-A385F702D470}" srcOrd="1" destOrd="0" presId="urn:microsoft.com/office/officeart/2008/layout/LinedList"/>
    <dgm:cxn modelId="{CADADCB7-229D-7E42-9856-33441718BA89}" type="presParOf" srcId="{4F936FD8-2440-9843-BB37-60DE293D2E69}" destId="{1ABDBE1D-0325-CE41-BD46-B4DE312B1FB4}" srcOrd="6" destOrd="0" presId="urn:microsoft.com/office/officeart/2008/layout/LinedList"/>
    <dgm:cxn modelId="{E2254643-006A-C640-B236-FDADE08C8104}" type="presParOf" srcId="{4F936FD8-2440-9843-BB37-60DE293D2E69}" destId="{C185E869-5EEC-F147-9E7F-73838D9ADB95}" srcOrd="7" destOrd="0" presId="urn:microsoft.com/office/officeart/2008/layout/LinedList"/>
    <dgm:cxn modelId="{D405BB08-0AEA-CB4D-BA79-3C6F209B0562}" type="presParOf" srcId="{C185E869-5EEC-F147-9E7F-73838D9ADB95}" destId="{06AD53D5-BEC2-F946-A355-1776D4DD2C89}" srcOrd="0" destOrd="0" presId="urn:microsoft.com/office/officeart/2008/layout/LinedList"/>
    <dgm:cxn modelId="{1C62871B-8001-EC4B-8F95-F40E2B75E025}" type="presParOf" srcId="{C185E869-5EEC-F147-9E7F-73838D9ADB95}" destId="{8043192D-D9F0-B448-9109-457841399725}" srcOrd="1" destOrd="0" presId="urn:microsoft.com/office/officeart/2008/layout/LinedList"/>
    <dgm:cxn modelId="{3A04A4A6-48D7-C246-A6D3-0F28B4B57C0F}" type="presParOf" srcId="{4F936FD8-2440-9843-BB37-60DE293D2E69}" destId="{443E861E-8F1A-FB4D-8A18-E44F2588431A}" srcOrd="8" destOrd="0" presId="urn:microsoft.com/office/officeart/2008/layout/LinedList"/>
    <dgm:cxn modelId="{6C99837A-9B1B-9240-9500-8D8D8A2C4A4C}" type="presParOf" srcId="{4F936FD8-2440-9843-BB37-60DE293D2E69}" destId="{E709F294-C130-344B-A567-377510BE9E3A}" srcOrd="9" destOrd="0" presId="urn:microsoft.com/office/officeart/2008/layout/LinedList"/>
    <dgm:cxn modelId="{BE997AEA-3F6B-3F42-B54E-3336799D2EFE}" type="presParOf" srcId="{E709F294-C130-344B-A567-377510BE9E3A}" destId="{BA59CFC6-D8F8-5D4F-8C8E-8C1B59D001B1}" srcOrd="0" destOrd="0" presId="urn:microsoft.com/office/officeart/2008/layout/LinedList"/>
    <dgm:cxn modelId="{B1D35002-7AC4-FD4A-8250-A78D61149ABB}" type="presParOf" srcId="{E709F294-C130-344B-A567-377510BE9E3A}" destId="{4A952282-3095-7147-B833-2152E5E8E913}" srcOrd="1" destOrd="0" presId="urn:microsoft.com/office/officeart/2008/layout/LinedList"/>
    <dgm:cxn modelId="{87416660-9C07-A245-A490-7A7FC9B830B6}" type="presParOf" srcId="{4F936FD8-2440-9843-BB37-60DE293D2E69}" destId="{C3DF4F05-C727-4447-A989-06BC5B4EF71B}" srcOrd="10" destOrd="0" presId="urn:microsoft.com/office/officeart/2008/layout/LinedList"/>
    <dgm:cxn modelId="{195CB46B-5D35-B148-A186-423EB48B9581}" type="presParOf" srcId="{4F936FD8-2440-9843-BB37-60DE293D2E69}" destId="{70C69367-09F7-5A47-B3A6-BD2E1B7D8362}" srcOrd="11" destOrd="0" presId="urn:microsoft.com/office/officeart/2008/layout/LinedList"/>
    <dgm:cxn modelId="{04CD3397-6B9D-9141-AC34-CA648E6A2092}" type="presParOf" srcId="{70C69367-09F7-5A47-B3A6-BD2E1B7D8362}" destId="{68D51A3B-7D8D-E54B-9384-F197E9713B87}" srcOrd="0" destOrd="0" presId="urn:microsoft.com/office/officeart/2008/layout/LinedList"/>
    <dgm:cxn modelId="{73527561-B26B-9248-9308-67BF8CB1DAF0}" type="presParOf" srcId="{70C69367-09F7-5A47-B3A6-BD2E1B7D8362}" destId="{DA8B235A-49F4-0F4E-B5EF-C7501EA8B2BC}" srcOrd="1" destOrd="0" presId="urn:microsoft.com/office/officeart/2008/layout/LinedList"/>
    <dgm:cxn modelId="{B5A24DAB-FB9A-3B40-AB51-BF563A65B90C}" type="presParOf" srcId="{4F936FD8-2440-9843-BB37-60DE293D2E69}" destId="{CFCE4ED8-F1A3-2242-90CF-D276B044AE43}" srcOrd="12" destOrd="0" presId="urn:microsoft.com/office/officeart/2008/layout/LinedList"/>
    <dgm:cxn modelId="{AE4E7AC0-80DA-EE40-9246-00787701A815}" type="presParOf" srcId="{4F936FD8-2440-9843-BB37-60DE293D2E69}" destId="{CEA9F3BA-F5C0-D640-AEF4-49ABD4868036}" srcOrd="13" destOrd="0" presId="urn:microsoft.com/office/officeart/2008/layout/LinedList"/>
    <dgm:cxn modelId="{375039CF-BE63-5645-8C9C-AD467875BBDB}" type="presParOf" srcId="{CEA9F3BA-F5C0-D640-AEF4-49ABD4868036}" destId="{EE78BCE0-128A-5345-BB3E-ED614BDE8FA2}" srcOrd="0" destOrd="0" presId="urn:microsoft.com/office/officeart/2008/layout/LinedList"/>
    <dgm:cxn modelId="{B3B041C9-30A8-C747-8F9F-244A3D1FA7E0}" type="presParOf" srcId="{CEA9F3BA-F5C0-D640-AEF4-49ABD4868036}" destId="{FF1DDF5D-4705-E741-B1F1-B72C5B7D7B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3076D-23B2-41E9-97BF-5371EA35333F}">
      <dsp:nvSpPr>
        <dsp:cNvPr id="0" name=""/>
        <dsp:cNvSpPr/>
      </dsp:nvSpPr>
      <dsp:spPr>
        <a:xfrm>
          <a:off x="1182819" y="0"/>
          <a:ext cx="1267128" cy="1135613"/>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6A3410-9ACB-42FD-BB49-4B415FC89A7A}">
      <dsp:nvSpPr>
        <dsp:cNvPr id="0" name=""/>
        <dsp:cNvSpPr/>
      </dsp:nvSpPr>
      <dsp:spPr>
        <a:xfrm>
          <a:off x="6200" y="1354056"/>
          <a:ext cx="3620367" cy="486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fr-FR" sz="2400" kern="1200" dirty="0"/>
            <a:t>Objectifs pédagogiques </a:t>
          </a:r>
          <a:endParaRPr lang="en-US" sz="2400" kern="1200" dirty="0"/>
        </a:p>
      </dsp:txBody>
      <dsp:txXfrm>
        <a:off x="6200" y="1354056"/>
        <a:ext cx="3620367" cy="486691"/>
      </dsp:txXfrm>
    </dsp:sp>
    <dsp:sp modelId="{F8B5DEC6-6D29-4E12-8A46-98A17D337490}">
      <dsp:nvSpPr>
        <dsp:cNvPr id="0" name=""/>
        <dsp:cNvSpPr/>
      </dsp:nvSpPr>
      <dsp:spPr>
        <a:xfrm>
          <a:off x="6200" y="1942348"/>
          <a:ext cx="3620367" cy="3726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r-FR" sz="1700" kern="1200" dirty="0"/>
            <a:t>Qu'est-ce que l'OBL ? 
 Comprendre comment utiliser l'OBL avec les apprenants en ligne / sur site. 
Types de questions à utiliser lors du travail avec l'OBL en ligne / sur site
Réfléchir de manière créative et critique à l'utilisation des objets en classe ;
Explorer différentes manières d'enseigner par les objets ; 
Utiliser l'OBL pour un enseignement interdisciplinaire et transdisciplinaire. 
</a:t>
          </a:r>
          <a:endParaRPr lang="en-US" sz="1700" kern="1200" dirty="0"/>
        </a:p>
      </dsp:txBody>
      <dsp:txXfrm>
        <a:off x="6200" y="1942348"/>
        <a:ext cx="3620367" cy="3726039"/>
      </dsp:txXfrm>
    </dsp:sp>
    <dsp:sp modelId="{814D5C38-235D-4D0C-8661-8CCF1094F4EF}">
      <dsp:nvSpPr>
        <dsp:cNvPr id="0" name=""/>
        <dsp:cNvSpPr/>
      </dsp:nvSpPr>
      <dsp:spPr>
        <a:xfrm>
          <a:off x="5436751" y="0"/>
          <a:ext cx="1267128" cy="1135613"/>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8BD1D2-6BEE-40D1-A2FC-9A3AC6E965E5}">
      <dsp:nvSpPr>
        <dsp:cNvPr id="0" name=""/>
        <dsp:cNvSpPr/>
      </dsp:nvSpPr>
      <dsp:spPr>
        <a:xfrm>
          <a:off x="4260132" y="1354056"/>
          <a:ext cx="3620367" cy="486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fr-FR" sz="2400" kern="1200" dirty="0"/>
            <a:t>Objectifs de l'apprentissage</a:t>
          </a:r>
          <a:endParaRPr lang="en-US" sz="2400" kern="1200" dirty="0"/>
        </a:p>
      </dsp:txBody>
      <dsp:txXfrm>
        <a:off x="4260132" y="1354056"/>
        <a:ext cx="3620367" cy="486691"/>
      </dsp:txXfrm>
    </dsp:sp>
    <dsp:sp modelId="{41325BDF-D827-49F6-8652-D6E1F548646C}">
      <dsp:nvSpPr>
        <dsp:cNvPr id="0" name=""/>
        <dsp:cNvSpPr/>
      </dsp:nvSpPr>
      <dsp:spPr>
        <a:xfrm>
          <a:off x="4260132" y="1942348"/>
          <a:ext cx="3620367" cy="3726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r-FR" sz="1700" kern="1200" dirty="0"/>
            <a:t>Décrire les principales caractéristiques de l'OBL pour son utilisation dans l'apprentissage des musées. 
Appliquer ces connaissances et cette compréhension dans l'utilisation de l'OBL avec les apprenants sur place / en ligne. 
Comprendre quand et comment appliquer différentes techniques de questionnement / compétences de facilitation sur l'OBL en ligne. 
</a:t>
          </a:r>
          <a:endParaRPr lang="en-US" sz="1700" kern="1200" dirty="0"/>
        </a:p>
      </dsp:txBody>
      <dsp:txXfrm>
        <a:off x="4260132" y="1942348"/>
        <a:ext cx="3620367" cy="3726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340E2-9703-A34C-8DBA-8475DCF786BF}">
      <dsp:nvSpPr>
        <dsp:cNvPr id="0" name=""/>
        <dsp:cNvSpPr/>
      </dsp:nvSpPr>
      <dsp:spPr>
        <a:xfrm>
          <a:off x="0" y="2125"/>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8D3D2-1B81-8A4C-B5CD-B332255CD95C}">
      <dsp:nvSpPr>
        <dsp:cNvPr id="0" name=""/>
        <dsp:cNvSpPr/>
      </dsp:nvSpPr>
      <dsp:spPr>
        <a:xfrm>
          <a:off x="0" y="2125"/>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fr-FR" sz="3300" kern="1200" dirty="0"/>
            <a:t>Connaissances</a:t>
          </a:r>
          <a:endParaRPr lang="en-US" sz="3300" kern="1200" dirty="0"/>
        </a:p>
      </dsp:txBody>
      <dsp:txXfrm>
        <a:off x="0" y="2125"/>
        <a:ext cx="7886700" cy="724715"/>
      </dsp:txXfrm>
    </dsp:sp>
    <dsp:sp modelId="{06DAD176-BEF7-004A-AAD0-B834347232DB}">
      <dsp:nvSpPr>
        <dsp:cNvPr id="0" name=""/>
        <dsp:cNvSpPr/>
      </dsp:nvSpPr>
      <dsp:spPr>
        <a:xfrm>
          <a:off x="0" y="726840"/>
          <a:ext cx="78867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FC609-8D69-9C46-9C7B-BA9E4DE44824}">
      <dsp:nvSpPr>
        <dsp:cNvPr id="0" name=""/>
        <dsp:cNvSpPr/>
      </dsp:nvSpPr>
      <dsp:spPr>
        <a:xfrm>
          <a:off x="0" y="726840"/>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fr-FR" sz="3300" kern="1200" dirty="0"/>
            <a:t>Compréhension</a:t>
          </a:r>
          <a:endParaRPr lang="en-US" sz="3300" kern="1200" dirty="0"/>
        </a:p>
      </dsp:txBody>
      <dsp:txXfrm>
        <a:off x="0" y="726840"/>
        <a:ext cx="7886700" cy="724715"/>
      </dsp:txXfrm>
    </dsp:sp>
    <dsp:sp modelId="{7607857F-7676-E64D-BEA3-8CCFF484F615}">
      <dsp:nvSpPr>
        <dsp:cNvPr id="0" name=""/>
        <dsp:cNvSpPr/>
      </dsp:nvSpPr>
      <dsp:spPr>
        <a:xfrm>
          <a:off x="0" y="1451556"/>
          <a:ext cx="78867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04564D-B031-2148-A2AF-CCE4A59E69D3}">
      <dsp:nvSpPr>
        <dsp:cNvPr id="0" name=""/>
        <dsp:cNvSpPr/>
      </dsp:nvSpPr>
      <dsp:spPr>
        <a:xfrm>
          <a:off x="0" y="1451556"/>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fr-FR" sz="3300" kern="1200" dirty="0"/>
            <a:t>Application</a:t>
          </a:r>
          <a:endParaRPr lang="en-US" sz="3300" kern="1200" dirty="0"/>
        </a:p>
      </dsp:txBody>
      <dsp:txXfrm>
        <a:off x="0" y="1451556"/>
        <a:ext cx="7886700" cy="724715"/>
      </dsp:txXfrm>
    </dsp:sp>
    <dsp:sp modelId="{E28E1ECA-CD27-4041-A5B7-F2CC63020B4E}">
      <dsp:nvSpPr>
        <dsp:cNvPr id="0" name=""/>
        <dsp:cNvSpPr/>
      </dsp:nvSpPr>
      <dsp:spPr>
        <a:xfrm>
          <a:off x="0" y="2176271"/>
          <a:ext cx="78867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3FAE69-03BF-694D-990C-186DE0796038}">
      <dsp:nvSpPr>
        <dsp:cNvPr id="0" name=""/>
        <dsp:cNvSpPr/>
      </dsp:nvSpPr>
      <dsp:spPr>
        <a:xfrm>
          <a:off x="0" y="2176271"/>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err="1"/>
            <a:t>Analyse</a:t>
          </a:r>
          <a:endParaRPr lang="en-US" sz="3300" kern="1200" dirty="0"/>
        </a:p>
      </dsp:txBody>
      <dsp:txXfrm>
        <a:off x="0" y="2176271"/>
        <a:ext cx="7886700" cy="724715"/>
      </dsp:txXfrm>
    </dsp:sp>
    <dsp:sp modelId="{69DE499A-819B-CD4A-8A70-BBDB78624D6C}">
      <dsp:nvSpPr>
        <dsp:cNvPr id="0" name=""/>
        <dsp:cNvSpPr/>
      </dsp:nvSpPr>
      <dsp:spPr>
        <a:xfrm>
          <a:off x="0" y="2900987"/>
          <a:ext cx="78867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0A882-99B6-A043-9916-0EB8DC8AE9BE}">
      <dsp:nvSpPr>
        <dsp:cNvPr id="0" name=""/>
        <dsp:cNvSpPr/>
      </dsp:nvSpPr>
      <dsp:spPr>
        <a:xfrm>
          <a:off x="0" y="2900987"/>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err="1"/>
            <a:t>Synthèse</a:t>
          </a:r>
          <a:r>
            <a:rPr lang="en-US" sz="3300" kern="1200" dirty="0"/>
            <a:t> </a:t>
          </a:r>
        </a:p>
      </dsp:txBody>
      <dsp:txXfrm>
        <a:off x="0" y="2900987"/>
        <a:ext cx="7886700" cy="724715"/>
      </dsp:txXfrm>
    </dsp:sp>
    <dsp:sp modelId="{1315F30D-E30B-D14C-8A0B-652BF19F13E1}">
      <dsp:nvSpPr>
        <dsp:cNvPr id="0" name=""/>
        <dsp:cNvSpPr/>
      </dsp:nvSpPr>
      <dsp:spPr>
        <a:xfrm>
          <a:off x="0" y="3625703"/>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076E48-316C-AA4D-9A36-266D42295F80}">
      <dsp:nvSpPr>
        <dsp:cNvPr id="0" name=""/>
        <dsp:cNvSpPr/>
      </dsp:nvSpPr>
      <dsp:spPr>
        <a:xfrm>
          <a:off x="0" y="3625703"/>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err="1"/>
            <a:t>Évaluation</a:t>
          </a:r>
          <a:endParaRPr lang="en-US" sz="3300" kern="1200" dirty="0"/>
        </a:p>
      </dsp:txBody>
      <dsp:txXfrm>
        <a:off x="0" y="3625703"/>
        <a:ext cx="7886700" cy="724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0BAE6-B084-4D5C-85AF-A4BEAE2FA714}">
      <dsp:nvSpPr>
        <dsp:cNvPr id="0" name=""/>
        <dsp:cNvSpPr/>
      </dsp:nvSpPr>
      <dsp:spPr>
        <a:xfrm>
          <a:off x="544144" y="389706"/>
          <a:ext cx="1194967" cy="119496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1052FC-E5C2-40CD-BC9C-031547841ACC}">
      <dsp:nvSpPr>
        <dsp:cNvPr id="0" name=""/>
        <dsp:cNvSpPr/>
      </dsp:nvSpPr>
      <dsp:spPr>
        <a:xfrm>
          <a:off x="798809" y="644371"/>
          <a:ext cx="685637" cy="68563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B301EC-D848-485B-B452-DF8E59645710}">
      <dsp:nvSpPr>
        <dsp:cNvPr id="0" name=""/>
        <dsp:cNvSpPr/>
      </dsp:nvSpPr>
      <dsp:spPr>
        <a:xfrm>
          <a:off x="162146" y="1956876"/>
          <a:ext cx="1958963" cy="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SITUER </a:t>
          </a:r>
        </a:p>
      </dsp:txBody>
      <dsp:txXfrm>
        <a:off x="162146" y="1956876"/>
        <a:ext cx="1958963" cy="12631"/>
      </dsp:txXfrm>
    </dsp:sp>
    <dsp:sp modelId="{DE1688F8-F384-492C-934C-D373BDB4CC39}">
      <dsp:nvSpPr>
        <dsp:cNvPr id="0" name=""/>
        <dsp:cNvSpPr/>
      </dsp:nvSpPr>
      <dsp:spPr>
        <a:xfrm>
          <a:off x="2845926" y="389706"/>
          <a:ext cx="1194967" cy="119496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E32EB6-1981-47E5-828A-14A1827A078A}">
      <dsp:nvSpPr>
        <dsp:cNvPr id="0" name=""/>
        <dsp:cNvSpPr/>
      </dsp:nvSpPr>
      <dsp:spPr>
        <a:xfrm>
          <a:off x="3100591" y="644371"/>
          <a:ext cx="685637" cy="68563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560B86-E250-4C77-BB66-A75DC7B753D3}">
      <dsp:nvSpPr>
        <dsp:cNvPr id="0" name=""/>
        <dsp:cNvSpPr/>
      </dsp:nvSpPr>
      <dsp:spPr>
        <a:xfrm>
          <a:off x="2463928" y="1956876"/>
          <a:ext cx="1958963" cy="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OBSERVER</a:t>
          </a:r>
        </a:p>
      </dsp:txBody>
      <dsp:txXfrm>
        <a:off x="2463928" y="1956876"/>
        <a:ext cx="1958963" cy="12631"/>
      </dsp:txXfrm>
    </dsp:sp>
    <dsp:sp modelId="{15659DB3-AC8F-4B5E-B818-03E6C87DBC26}">
      <dsp:nvSpPr>
        <dsp:cNvPr id="0" name=""/>
        <dsp:cNvSpPr/>
      </dsp:nvSpPr>
      <dsp:spPr>
        <a:xfrm>
          <a:off x="5147707" y="389706"/>
          <a:ext cx="1194967" cy="119496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A69313-2E7A-4E2E-A0F1-5CA0B824AC5F}">
      <dsp:nvSpPr>
        <dsp:cNvPr id="0" name=""/>
        <dsp:cNvSpPr/>
      </dsp:nvSpPr>
      <dsp:spPr>
        <a:xfrm>
          <a:off x="5402373" y="644371"/>
          <a:ext cx="685637" cy="68563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D62007-562F-413B-BD85-B7F67ED738EC}">
      <dsp:nvSpPr>
        <dsp:cNvPr id="0" name=""/>
        <dsp:cNvSpPr/>
      </dsp:nvSpPr>
      <dsp:spPr>
        <a:xfrm>
          <a:off x="4765710" y="1956876"/>
          <a:ext cx="1958963" cy="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DÉCOUVRIR</a:t>
          </a:r>
        </a:p>
      </dsp:txBody>
      <dsp:txXfrm>
        <a:off x="4765710" y="1956876"/>
        <a:ext cx="1958963" cy="12631"/>
      </dsp:txXfrm>
    </dsp:sp>
    <dsp:sp modelId="{B6593AC8-3F6D-4D1C-8175-F1FB96E4F0E2}">
      <dsp:nvSpPr>
        <dsp:cNvPr id="0" name=""/>
        <dsp:cNvSpPr/>
      </dsp:nvSpPr>
      <dsp:spPr>
        <a:xfrm>
          <a:off x="544144" y="2462034"/>
          <a:ext cx="1194967" cy="119496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E8FB8-664C-4C0A-8E83-7A003479E205}">
      <dsp:nvSpPr>
        <dsp:cNvPr id="0" name=""/>
        <dsp:cNvSpPr/>
      </dsp:nvSpPr>
      <dsp:spPr>
        <a:xfrm>
          <a:off x="798809" y="2716699"/>
          <a:ext cx="685637" cy="685637"/>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0A8CA9-E155-49A9-989F-A829FF0A578F}">
      <dsp:nvSpPr>
        <dsp:cNvPr id="0" name=""/>
        <dsp:cNvSpPr/>
      </dsp:nvSpPr>
      <dsp:spPr>
        <a:xfrm>
          <a:off x="162146" y="4034776"/>
          <a:ext cx="1958963" cy="1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t>DISCUTER, SPECULER, ET DEDUIRE</a:t>
          </a:r>
        </a:p>
      </dsp:txBody>
      <dsp:txXfrm>
        <a:off x="162146" y="4034776"/>
        <a:ext cx="1958963" cy="1489"/>
      </dsp:txXfrm>
    </dsp:sp>
    <dsp:sp modelId="{1376431B-B641-46A0-BA4D-BEDC84171835}">
      <dsp:nvSpPr>
        <dsp:cNvPr id="0" name=""/>
        <dsp:cNvSpPr/>
      </dsp:nvSpPr>
      <dsp:spPr>
        <a:xfrm>
          <a:off x="2845926" y="2459248"/>
          <a:ext cx="1194967" cy="1194967"/>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CF50EE-D450-4193-A70B-F1C6394A605A}">
      <dsp:nvSpPr>
        <dsp:cNvPr id="0" name=""/>
        <dsp:cNvSpPr/>
      </dsp:nvSpPr>
      <dsp:spPr>
        <a:xfrm>
          <a:off x="3100591" y="2713914"/>
          <a:ext cx="685637" cy="685637"/>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E2A76B-F5F9-4EA0-BEE4-B01E3F6DCD3D}">
      <dsp:nvSpPr>
        <dsp:cNvPr id="0" name=""/>
        <dsp:cNvSpPr/>
      </dsp:nvSpPr>
      <dsp:spPr>
        <a:xfrm>
          <a:off x="2463928" y="4026419"/>
          <a:ext cx="1958963" cy="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IMAGINER, REFLECHIR ET EVALUER</a:t>
          </a:r>
        </a:p>
      </dsp:txBody>
      <dsp:txXfrm>
        <a:off x="2463928" y="4026419"/>
        <a:ext cx="1958963" cy="12631"/>
      </dsp:txXfrm>
    </dsp:sp>
    <dsp:sp modelId="{07AB0048-0856-41FE-BC58-91629D4F8E9A}">
      <dsp:nvSpPr>
        <dsp:cNvPr id="0" name=""/>
        <dsp:cNvSpPr/>
      </dsp:nvSpPr>
      <dsp:spPr>
        <a:xfrm>
          <a:off x="5147707" y="2459248"/>
          <a:ext cx="1194967" cy="119496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AD9E11-7D45-422A-97E6-EDC3F59CD36B}">
      <dsp:nvSpPr>
        <dsp:cNvPr id="0" name=""/>
        <dsp:cNvSpPr/>
      </dsp:nvSpPr>
      <dsp:spPr>
        <a:xfrm>
          <a:off x="5402373" y="2713914"/>
          <a:ext cx="685637" cy="685637"/>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DC9770-3335-4BCD-957F-72AE02E210CB}">
      <dsp:nvSpPr>
        <dsp:cNvPr id="0" name=""/>
        <dsp:cNvSpPr/>
      </dsp:nvSpPr>
      <dsp:spPr>
        <a:xfrm>
          <a:off x="4765710" y="4026419"/>
          <a:ext cx="1958963" cy="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t>DESSINER/FAIRE/CRÉER</a:t>
          </a:r>
        </a:p>
      </dsp:txBody>
      <dsp:txXfrm>
        <a:off x="4765710" y="4026419"/>
        <a:ext cx="1958963" cy="12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80FB0-0287-9C4B-B9FB-73DBA99EF20F}">
      <dsp:nvSpPr>
        <dsp:cNvPr id="0" name=""/>
        <dsp:cNvSpPr/>
      </dsp:nvSpPr>
      <dsp:spPr>
        <a:xfrm>
          <a:off x="0" y="675"/>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37ACD0-2C83-0C49-B2AF-3D43BD5E8989}">
      <dsp:nvSpPr>
        <dsp:cNvPr id="0" name=""/>
        <dsp:cNvSpPr/>
      </dsp:nvSpPr>
      <dsp:spPr>
        <a:xfrm>
          <a:off x="0" y="675"/>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t>Utiliser un objet pour lancer une discussion </a:t>
          </a:r>
          <a:endParaRPr lang="en-US" sz="2000" kern="1200" dirty="0"/>
        </a:p>
      </dsp:txBody>
      <dsp:txXfrm>
        <a:off x="0" y="675"/>
        <a:ext cx="5175384" cy="790684"/>
      </dsp:txXfrm>
    </dsp:sp>
    <dsp:sp modelId="{1206DA41-6AF2-BE47-B470-17F7919A2A9C}">
      <dsp:nvSpPr>
        <dsp:cNvPr id="0" name=""/>
        <dsp:cNvSpPr/>
      </dsp:nvSpPr>
      <dsp:spPr>
        <a:xfrm>
          <a:off x="0" y="791359"/>
          <a:ext cx="51753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4C0B5C-9ED5-AB44-8EB9-3AFBB2F7A34B}">
      <dsp:nvSpPr>
        <dsp:cNvPr id="0" name=""/>
        <dsp:cNvSpPr/>
      </dsp:nvSpPr>
      <dsp:spPr>
        <a:xfrm>
          <a:off x="0" y="791359"/>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t>Utiliser des objets pour décrire, spéculer et évaluer. </a:t>
          </a:r>
          <a:endParaRPr lang="en-GB" sz="2000" kern="1200" dirty="0"/>
        </a:p>
      </dsp:txBody>
      <dsp:txXfrm>
        <a:off x="0" y="791359"/>
        <a:ext cx="5175384" cy="790684"/>
      </dsp:txXfrm>
    </dsp:sp>
    <dsp:sp modelId="{AFBA9858-51A4-E64F-88DB-7E0175B22E70}">
      <dsp:nvSpPr>
        <dsp:cNvPr id="0" name=""/>
        <dsp:cNvSpPr/>
      </dsp:nvSpPr>
      <dsp:spPr>
        <a:xfrm>
          <a:off x="0" y="1582044"/>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4CC342-47C0-6041-8AE0-0DC82147D526}">
      <dsp:nvSpPr>
        <dsp:cNvPr id="0" name=""/>
        <dsp:cNvSpPr/>
      </dsp:nvSpPr>
      <dsp:spPr>
        <a:xfrm>
          <a:off x="0" y="1582044"/>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t>Encourager les participants à penser, évaluer et imaginer </a:t>
          </a:r>
          <a:endParaRPr lang="en-US" sz="2000" kern="1200" dirty="0"/>
        </a:p>
      </dsp:txBody>
      <dsp:txXfrm>
        <a:off x="0" y="1582044"/>
        <a:ext cx="5175384" cy="790684"/>
      </dsp:txXfrm>
    </dsp:sp>
    <dsp:sp modelId="{1ABDBE1D-0325-CE41-BD46-B4DE312B1FB4}">
      <dsp:nvSpPr>
        <dsp:cNvPr id="0" name=""/>
        <dsp:cNvSpPr/>
      </dsp:nvSpPr>
      <dsp:spPr>
        <a:xfrm>
          <a:off x="0" y="2372728"/>
          <a:ext cx="517538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AD53D5-BEC2-F946-A355-1776D4DD2C89}">
      <dsp:nvSpPr>
        <dsp:cNvPr id="0" name=""/>
        <dsp:cNvSpPr/>
      </dsp:nvSpPr>
      <dsp:spPr>
        <a:xfrm>
          <a:off x="0" y="2372728"/>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t>Relier des objets de musée à des objets que l'on peut trouver chez soi (</a:t>
          </a:r>
          <a:r>
            <a:rPr lang="fr-FR" sz="2000" kern="1200" dirty="0" err="1"/>
            <a:t>realia</a:t>
          </a:r>
          <a:r>
            <a:rPr lang="fr-FR" sz="2000" kern="1200" dirty="0"/>
            <a:t>) </a:t>
          </a:r>
          <a:endParaRPr lang="en-US" sz="2000" kern="1200" dirty="0"/>
        </a:p>
      </dsp:txBody>
      <dsp:txXfrm>
        <a:off x="0" y="2372728"/>
        <a:ext cx="5175384" cy="790684"/>
      </dsp:txXfrm>
    </dsp:sp>
    <dsp:sp modelId="{443E861E-8F1A-FB4D-8A18-E44F2588431A}">
      <dsp:nvSpPr>
        <dsp:cNvPr id="0" name=""/>
        <dsp:cNvSpPr/>
      </dsp:nvSpPr>
      <dsp:spPr>
        <a:xfrm>
          <a:off x="0" y="3163412"/>
          <a:ext cx="517538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9CFC6-D8F8-5D4F-8C8E-8C1B59D001B1}">
      <dsp:nvSpPr>
        <dsp:cNvPr id="0" name=""/>
        <dsp:cNvSpPr/>
      </dsp:nvSpPr>
      <dsp:spPr>
        <a:xfrm>
          <a:off x="0" y="3163412"/>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t>Utiliser des objets pour développer des concepts (par exemple, les raisins secs / fruits secs). </a:t>
          </a:r>
          <a:endParaRPr lang="en-US" sz="2000" kern="1200" dirty="0"/>
        </a:p>
      </dsp:txBody>
      <dsp:txXfrm>
        <a:off x="0" y="3163412"/>
        <a:ext cx="5175384" cy="790684"/>
      </dsp:txXfrm>
    </dsp:sp>
    <dsp:sp modelId="{C3DF4F05-C727-4447-A989-06BC5B4EF71B}">
      <dsp:nvSpPr>
        <dsp:cNvPr id="0" name=""/>
        <dsp:cNvSpPr/>
      </dsp:nvSpPr>
      <dsp:spPr>
        <a:xfrm>
          <a:off x="0" y="3954096"/>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51A3B-7D8D-E54B-9384-F197E9713B87}">
      <dsp:nvSpPr>
        <dsp:cNvPr id="0" name=""/>
        <dsp:cNvSpPr/>
      </dsp:nvSpPr>
      <dsp:spPr>
        <a:xfrm>
          <a:off x="0" y="3954096"/>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t>S'inspirer du familier pour le non familier </a:t>
          </a:r>
          <a:endParaRPr lang="en-US" sz="2000" kern="1200" dirty="0"/>
        </a:p>
      </dsp:txBody>
      <dsp:txXfrm>
        <a:off x="0" y="3954096"/>
        <a:ext cx="5175384" cy="790684"/>
      </dsp:txXfrm>
    </dsp:sp>
    <dsp:sp modelId="{CFCE4ED8-F1A3-2242-90CF-D276B044AE43}">
      <dsp:nvSpPr>
        <dsp:cNvPr id="0" name=""/>
        <dsp:cNvSpPr/>
      </dsp:nvSpPr>
      <dsp:spPr>
        <a:xfrm>
          <a:off x="0" y="4744781"/>
          <a:ext cx="51753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78BCE0-128A-5345-BB3E-ED614BDE8FA2}">
      <dsp:nvSpPr>
        <dsp:cNvPr id="0" name=""/>
        <dsp:cNvSpPr/>
      </dsp:nvSpPr>
      <dsp:spPr>
        <a:xfrm>
          <a:off x="0" y="4744781"/>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t>Encourager les participants à partager leurs idées et à contribuer dans un "espace sûr".</a:t>
          </a:r>
          <a:endParaRPr lang="en-US" sz="2000" kern="1200" dirty="0"/>
        </a:p>
      </dsp:txBody>
      <dsp:txXfrm>
        <a:off x="0" y="4744781"/>
        <a:ext cx="5175384" cy="790684"/>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5090D-02B1-1741-932E-DF99D900AF22}" type="datetimeFigureOut">
              <a:rPr lang="en-US" smtClean="0"/>
              <a:t>8/25/21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44AD7-E1CA-3D40-895F-C8DE64193744}" type="slidenum">
              <a:rPr lang="en-US" smtClean="0"/>
              <a:t>‹N°›</a:t>
            </a:fld>
            <a:endParaRPr lang="en-US"/>
          </a:p>
        </p:txBody>
      </p:sp>
    </p:spTree>
    <p:extLst>
      <p:ext uri="{BB962C8B-B14F-4D97-AF65-F5344CB8AC3E}">
        <p14:creationId xmlns:p14="http://schemas.microsoft.com/office/powerpoint/2010/main" val="115886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1</a:t>
            </a:fld>
            <a:endParaRPr lang="en-US"/>
          </a:p>
        </p:txBody>
      </p:sp>
    </p:spTree>
    <p:extLst>
      <p:ext uri="{BB962C8B-B14F-4D97-AF65-F5344CB8AC3E}">
        <p14:creationId xmlns:p14="http://schemas.microsoft.com/office/powerpoint/2010/main" val="2609371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anatomy of an object</a:t>
            </a:r>
          </a:p>
          <a:p>
            <a:endParaRPr lang="en-US" b="1" dirty="0"/>
          </a:p>
          <a:p>
            <a:r>
              <a:rPr lang="en-US" b="0" dirty="0"/>
              <a:t>This graphic is a wonderful visualization of different ways of understanding and thinking about objects.  The previous 20 questions activity. </a:t>
            </a:r>
          </a:p>
        </p:txBody>
      </p:sp>
      <p:sp>
        <p:nvSpPr>
          <p:cNvPr id="4" name="Slide Number Placeholder 3"/>
          <p:cNvSpPr>
            <a:spLocks noGrp="1"/>
          </p:cNvSpPr>
          <p:nvPr>
            <p:ph type="sldNum" sz="quarter" idx="5"/>
          </p:nvPr>
        </p:nvSpPr>
        <p:spPr/>
        <p:txBody>
          <a:bodyPr/>
          <a:lstStyle/>
          <a:p>
            <a:fld id="{8FE44AD7-E1CA-3D40-895F-C8DE64193744}" type="slidenum">
              <a:rPr lang="en-US" smtClean="0"/>
              <a:t>10</a:t>
            </a:fld>
            <a:endParaRPr lang="en-US"/>
          </a:p>
        </p:txBody>
      </p:sp>
    </p:spTree>
    <p:extLst>
      <p:ext uri="{BB962C8B-B14F-4D97-AF65-F5344CB8AC3E}">
        <p14:creationId xmlns:p14="http://schemas.microsoft.com/office/powerpoint/2010/main" val="2388883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11</a:t>
            </a:fld>
            <a:endParaRPr lang="en-US"/>
          </a:p>
        </p:txBody>
      </p:sp>
    </p:spTree>
    <p:extLst>
      <p:ext uri="{BB962C8B-B14F-4D97-AF65-F5344CB8AC3E}">
        <p14:creationId xmlns:p14="http://schemas.microsoft.com/office/powerpoint/2010/main" val="3600825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Critical thinking skills </a:t>
            </a:r>
          </a:p>
          <a:p>
            <a:endParaRPr lang="en-US" b="1" dirty="0"/>
          </a:p>
          <a:p>
            <a:r>
              <a:rPr lang="en-US" b="0" dirty="0"/>
              <a:t>There are several different models which approach different critical thinking skills. This list is taken from a popular model used in education based on Bloom’s Taxonomy (1984). There are variations and revisions of this which exchange knowledge for ‘remembering’ and evaluation for ‘creating’. Bloom argued that that there were 6 levels of learning. In Bloom’s original taxonomy there was a clear hierarchy or process through the different ‘levels’. In practical teaching terms, the process isn’t that simplistic and a task may involve some but not all category. </a:t>
            </a:r>
          </a:p>
          <a:p>
            <a:endParaRPr lang="en-US" b="0" dirty="0"/>
          </a:p>
          <a:p>
            <a:r>
              <a:rPr lang="en-US" b="0" dirty="0"/>
              <a:t>Here is a brief explanation of each category based on Bloom. [Accessed online: https://</a:t>
            </a:r>
            <a:r>
              <a:rPr lang="en-US" b="0" dirty="0" err="1"/>
              <a:t>kodosurvey.com</a:t>
            </a:r>
            <a:r>
              <a:rPr lang="en-US" b="0" dirty="0"/>
              <a:t>/blog/blooms-taxonomy-levels-learning-complete-post] </a:t>
            </a:r>
          </a:p>
          <a:p>
            <a:endParaRPr lang="en-US" b="1" dirty="0"/>
          </a:p>
          <a:p>
            <a:pPr marL="171450" indent="-171450">
              <a:buFont typeface="Arial" panose="020B0604020202020204" pitchFamily="34" charset="0"/>
              <a:buChar char="•"/>
            </a:pPr>
            <a:r>
              <a:rPr lang="en-US" b="1" dirty="0"/>
              <a:t>Knowledge: </a:t>
            </a:r>
            <a:r>
              <a:rPr lang="en-GB" sz="1200" b="0" i="0" u="none" strike="noStrike" kern="1200" dirty="0">
                <a:solidFill>
                  <a:schemeClr val="tx1"/>
                </a:solidFill>
                <a:effectLst/>
                <a:latin typeface="+mn-lt"/>
                <a:ea typeface="+mn-ea"/>
                <a:cs typeface="+mn-cs"/>
              </a:rPr>
              <a:t>This initial level involves recalling basic facts, processes, and methods, or patterns and structures.  </a:t>
            </a: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Comprehension: </a:t>
            </a:r>
            <a:r>
              <a:rPr lang="en-GB" sz="1200" b="0" i="0" u="none" strike="noStrike" kern="1200" dirty="0">
                <a:solidFill>
                  <a:schemeClr val="tx1"/>
                </a:solidFill>
                <a:effectLst/>
                <a:latin typeface="+mn-lt"/>
                <a:ea typeface="+mn-ea"/>
                <a:cs typeface="+mn-cs"/>
              </a:rPr>
              <a:t>This level refers to the learners’ understanding of the ideas and materials presented at the first level. At this stage, they won’t necessarily be able to see the full implications or their knowledge or be able to relate it to other material.  </a:t>
            </a: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Application: </a:t>
            </a:r>
            <a:r>
              <a:rPr lang="en-GB" sz="1200" b="0" i="0" u="none" strike="noStrike" kern="1200" dirty="0">
                <a:solidFill>
                  <a:schemeClr val="tx1"/>
                </a:solidFill>
                <a:effectLst/>
                <a:latin typeface="+mn-lt"/>
                <a:ea typeface="+mn-ea"/>
                <a:cs typeface="+mn-cs"/>
              </a:rPr>
              <a:t>At this level of thinking, learners should be able to use their knowledge and understanding in certain situations.  </a:t>
            </a: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Analysis: </a:t>
            </a:r>
            <a:r>
              <a:rPr lang="en-GB" sz="1200" b="0" i="0" u="none" strike="noStrike" kern="1200" dirty="0">
                <a:solidFill>
                  <a:schemeClr val="tx1"/>
                </a:solidFill>
                <a:effectLst/>
                <a:latin typeface="+mn-lt"/>
                <a:ea typeface="+mn-ea"/>
                <a:cs typeface="+mn-cs"/>
              </a:rPr>
              <a:t>At the analysis level, learners are expected to be able to articulate the relationship between different ideas and be able to breakdown their learning into elements or parts.  </a:t>
            </a: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Synthesis: </a:t>
            </a:r>
            <a:r>
              <a:rPr lang="en-GB" sz="1200" b="0" i="0" u="none" strike="noStrike" kern="1200" dirty="0">
                <a:solidFill>
                  <a:schemeClr val="tx1"/>
                </a:solidFill>
                <a:effectLst/>
                <a:latin typeface="+mn-lt"/>
                <a:ea typeface="+mn-ea"/>
                <a:cs typeface="+mn-cs"/>
              </a:rPr>
              <a:t>This level of thinking involves combining different ideas or elements to create new structures or ideas. </a:t>
            </a: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Evaluation: </a:t>
            </a:r>
            <a:r>
              <a:rPr lang="en-GB" sz="1200" b="0" i="0" u="none" strike="noStrike" kern="1200" dirty="0">
                <a:solidFill>
                  <a:schemeClr val="tx1"/>
                </a:solidFill>
                <a:effectLst/>
                <a:latin typeface="+mn-lt"/>
                <a:ea typeface="+mn-ea"/>
                <a:cs typeface="+mn-cs"/>
              </a:rPr>
              <a:t>In the original Bloom’s taxonomy, ‘evaluation’ was the highest level of thinking and was thought to require the most complex mental processes. At this level, learners are expected to make judgments about the value of the methods or materials presented to them.  </a:t>
            </a:r>
          </a:p>
          <a:p>
            <a:pPr marL="171450" indent="-171450">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This was revised in 2001. </a:t>
            </a:r>
            <a:endParaRPr lang="en-US" b="1" dirty="0"/>
          </a:p>
          <a:p>
            <a:endParaRPr lang="en-US" b="1" dirty="0"/>
          </a:p>
          <a:p>
            <a:endParaRPr lang="en-US" b="1" dirty="0"/>
          </a:p>
        </p:txBody>
      </p:sp>
      <p:sp>
        <p:nvSpPr>
          <p:cNvPr id="4" name="Slide Number Placeholder 3"/>
          <p:cNvSpPr>
            <a:spLocks noGrp="1"/>
          </p:cNvSpPr>
          <p:nvPr>
            <p:ph type="sldNum" sz="quarter" idx="5"/>
          </p:nvPr>
        </p:nvSpPr>
        <p:spPr/>
        <p:txBody>
          <a:bodyPr/>
          <a:lstStyle/>
          <a:p>
            <a:fld id="{8FE44AD7-E1CA-3D40-895F-C8DE64193744}" type="slidenum">
              <a:rPr lang="en-US" smtClean="0"/>
              <a:t>12</a:t>
            </a:fld>
            <a:endParaRPr lang="en-US"/>
          </a:p>
        </p:txBody>
      </p:sp>
    </p:spTree>
    <p:extLst>
      <p:ext uri="{BB962C8B-B14F-4D97-AF65-F5344CB8AC3E}">
        <p14:creationId xmlns:p14="http://schemas.microsoft.com/office/powerpoint/2010/main" val="2125817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Activities during a museum visit or using objects in the classroom </a:t>
            </a:r>
          </a:p>
          <a:p>
            <a:endParaRPr lang="en-US" b="1" dirty="0"/>
          </a:p>
          <a:p>
            <a:r>
              <a:rPr lang="en-US" b="0" dirty="0"/>
              <a:t>In a very loose way these activities can be mapped onto Bloom’s taxonomy (either the original or revised). </a:t>
            </a:r>
          </a:p>
          <a:p>
            <a:endParaRPr lang="en-US" b="1" dirty="0"/>
          </a:p>
          <a:p>
            <a:pPr marL="171450" indent="-171450">
              <a:buFont typeface="Arial" panose="020B0604020202020204" pitchFamily="34" charset="0"/>
              <a:buChar char="•"/>
            </a:pPr>
            <a:r>
              <a:rPr lang="en-US" b="1" dirty="0"/>
              <a:t>Locate: </a:t>
            </a:r>
            <a:r>
              <a:rPr lang="en-US" b="0" dirty="0"/>
              <a:t>find </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1" dirty="0"/>
              <a:t>Look: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Find out more: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Deduce, speculate, deduce: </a:t>
            </a:r>
          </a:p>
          <a:p>
            <a:pPr marL="171450" indent="-171450">
              <a:buFont typeface="Arial" panose="020B0604020202020204" pitchFamily="34" charset="0"/>
              <a:buChar cha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Imagine, reflect and evaluate:</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Draw, make, create: </a:t>
            </a:r>
          </a:p>
          <a:p>
            <a:endParaRPr lang="en-US" b="0" dirty="0"/>
          </a:p>
          <a:p>
            <a:endParaRPr lang="en-US" b="1" dirty="0"/>
          </a:p>
          <a:p>
            <a:r>
              <a:rPr lang="en-US" b="1" dirty="0"/>
              <a:t>Guiding discussion using Socratic questioning</a:t>
            </a:r>
          </a:p>
          <a:p>
            <a:endParaRPr lang="en-US" b="1" dirty="0"/>
          </a:p>
          <a:p>
            <a:pPr marL="171450" indent="-171450">
              <a:buFont typeface="Arial" panose="020B0604020202020204" pitchFamily="34" charset="0"/>
              <a:buChar char="•"/>
            </a:pPr>
            <a:r>
              <a:rPr lang="en-US" b="1" dirty="0"/>
              <a:t>Clarifying questioning: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Challenging assumptions: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Using evidence in arguments: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Exploring alternative possibilities: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Considering the consequences: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Questioning the questions.</a:t>
            </a:r>
          </a:p>
          <a:p>
            <a:endParaRPr lang="en-US" b="1" dirty="0"/>
          </a:p>
          <a:p>
            <a:endParaRPr lang="en-US" b="1" dirty="0"/>
          </a:p>
          <a:p>
            <a:endParaRPr lang="en-US" b="1" dirty="0"/>
          </a:p>
          <a:p>
            <a:endParaRPr lang="en-US" b="1" dirty="0"/>
          </a:p>
        </p:txBody>
      </p:sp>
      <p:sp>
        <p:nvSpPr>
          <p:cNvPr id="4" name="Slide Number Placeholder 3"/>
          <p:cNvSpPr>
            <a:spLocks noGrp="1"/>
          </p:cNvSpPr>
          <p:nvPr>
            <p:ph type="sldNum" sz="quarter" idx="5"/>
          </p:nvPr>
        </p:nvSpPr>
        <p:spPr/>
        <p:txBody>
          <a:bodyPr/>
          <a:lstStyle/>
          <a:p>
            <a:fld id="{8FE44AD7-E1CA-3D40-895F-C8DE64193744}" type="slidenum">
              <a:rPr lang="en-US" smtClean="0"/>
              <a:t>13</a:t>
            </a:fld>
            <a:endParaRPr lang="en-US"/>
          </a:p>
        </p:txBody>
      </p:sp>
    </p:spTree>
    <p:extLst>
      <p:ext uri="{BB962C8B-B14F-4D97-AF65-F5344CB8AC3E}">
        <p14:creationId xmlns:p14="http://schemas.microsoft.com/office/powerpoint/2010/main" val="3787526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Mystery object</a:t>
            </a:r>
          </a:p>
          <a:p>
            <a:endParaRPr lang="en-US" b="1" dirty="0"/>
          </a:p>
          <a:p>
            <a:r>
              <a:rPr lang="en-US" b="0" dirty="0"/>
              <a:t>This activity is based on concept of Jules </a:t>
            </a:r>
            <a:r>
              <a:rPr lang="en-US" b="0" dirty="0" err="1"/>
              <a:t>Prown</a:t>
            </a:r>
            <a:r>
              <a:rPr lang="en-US" b="0" dirty="0"/>
              <a:t> about approaches to material culture. </a:t>
            </a:r>
          </a:p>
          <a:p>
            <a:endParaRPr lang="en-US" b="0" dirty="0"/>
          </a:p>
          <a:p>
            <a:r>
              <a:rPr lang="en-US" b="0" dirty="0"/>
              <a:t>The role of the educator </a:t>
            </a:r>
          </a:p>
        </p:txBody>
      </p:sp>
      <p:sp>
        <p:nvSpPr>
          <p:cNvPr id="4" name="Slide Number Placeholder 3"/>
          <p:cNvSpPr>
            <a:spLocks noGrp="1"/>
          </p:cNvSpPr>
          <p:nvPr>
            <p:ph type="sldNum" sz="quarter" idx="5"/>
          </p:nvPr>
        </p:nvSpPr>
        <p:spPr/>
        <p:txBody>
          <a:bodyPr/>
          <a:lstStyle/>
          <a:p>
            <a:fld id="{8FE44AD7-E1CA-3D40-895F-C8DE64193744}" type="slidenum">
              <a:rPr lang="en-US" smtClean="0"/>
              <a:t>16</a:t>
            </a:fld>
            <a:endParaRPr lang="en-US"/>
          </a:p>
        </p:txBody>
      </p:sp>
    </p:spTree>
    <p:extLst>
      <p:ext uri="{BB962C8B-B14F-4D97-AF65-F5344CB8AC3E}">
        <p14:creationId xmlns:p14="http://schemas.microsoft.com/office/powerpoint/2010/main" val="2948042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Describing an object </a:t>
            </a:r>
          </a:p>
        </p:txBody>
      </p:sp>
      <p:sp>
        <p:nvSpPr>
          <p:cNvPr id="4" name="Slide Number Placeholder 3"/>
          <p:cNvSpPr>
            <a:spLocks noGrp="1"/>
          </p:cNvSpPr>
          <p:nvPr>
            <p:ph type="sldNum" sz="quarter" idx="5"/>
          </p:nvPr>
        </p:nvSpPr>
        <p:spPr/>
        <p:txBody>
          <a:bodyPr/>
          <a:lstStyle/>
          <a:p>
            <a:fld id="{8FE44AD7-E1CA-3D40-895F-C8DE64193744}" type="slidenum">
              <a:rPr lang="en-US" smtClean="0"/>
              <a:t>17</a:t>
            </a:fld>
            <a:endParaRPr lang="en-US"/>
          </a:p>
        </p:txBody>
      </p:sp>
    </p:spTree>
    <p:extLst>
      <p:ext uri="{BB962C8B-B14F-4D97-AF65-F5344CB8AC3E}">
        <p14:creationId xmlns:p14="http://schemas.microsoft.com/office/powerpoint/2010/main" val="2539295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Ideas for cross-curricular extension activities </a:t>
            </a:r>
          </a:p>
          <a:p>
            <a:endParaRPr lang="en-US" b="1" dirty="0"/>
          </a:p>
          <a:p>
            <a:r>
              <a:rPr lang="en-US" b="0" dirty="0"/>
              <a:t>Objects can inspire and fire the imagination.  Here is a starting list of follow up activities you can use to develop your students responses to objects. </a:t>
            </a:r>
          </a:p>
          <a:p>
            <a:endParaRPr lang="en-US" b="1" dirty="0"/>
          </a:p>
          <a:p>
            <a:r>
              <a:rPr lang="en-US" b="0" dirty="0"/>
              <a:t>See the worksheet in the OER for more complete ideas. </a:t>
            </a:r>
          </a:p>
        </p:txBody>
      </p:sp>
      <p:sp>
        <p:nvSpPr>
          <p:cNvPr id="4" name="Slide Number Placeholder 3"/>
          <p:cNvSpPr>
            <a:spLocks noGrp="1"/>
          </p:cNvSpPr>
          <p:nvPr>
            <p:ph type="sldNum" sz="quarter" idx="5"/>
          </p:nvPr>
        </p:nvSpPr>
        <p:spPr/>
        <p:txBody>
          <a:bodyPr/>
          <a:lstStyle/>
          <a:p>
            <a:fld id="{8FE44AD7-E1CA-3D40-895F-C8DE64193744}" type="slidenum">
              <a:rPr lang="en-US" smtClean="0"/>
              <a:t>19</a:t>
            </a:fld>
            <a:endParaRPr lang="en-US"/>
          </a:p>
        </p:txBody>
      </p:sp>
    </p:spTree>
    <p:extLst>
      <p:ext uri="{BB962C8B-B14F-4D97-AF65-F5344CB8AC3E}">
        <p14:creationId xmlns:p14="http://schemas.microsoft.com/office/powerpoint/2010/main" val="4275786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21</a:t>
            </a:fld>
            <a:endParaRPr lang="en-US"/>
          </a:p>
        </p:txBody>
      </p:sp>
    </p:spTree>
    <p:extLst>
      <p:ext uri="{BB962C8B-B14F-4D97-AF65-F5344CB8AC3E}">
        <p14:creationId xmlns:p14="http://schemas.microsoft.com/office/powerpoint/2010/main" val="1698222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22</a:t>
            </a:fld>
            <a:endParaRPr lang="en-US"/>
          </a:p>
        </p:txBody>
      </p:sp>
    </p:spTree>
    <p:extLst>
      <p:ext uri="{BB962C8B-B14F-4D97-AF65-F5344CB8AC3E}">
        <p14:creationId xmlns:p14="http://schemas.microsoft.com/office/powerpoint/2010/main" val="1277030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23</a:t>
            </a:fld>
            <a:endParaRPr lang="en-US"/>
          </a:p>
        </p:txBody>
      </p:sp>
    </p:spTree>
    <p:extLst>
      <p:ext uri="{BB962C8B-B14F-4D97-AF65-F5344CB8AC3E}">
        <p14:creationId xmlns:p14="http://schemas.microsoft.com/office/powerpoint/2010/main" val="92960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Overview of the OER</a:t>
            </a:r>
          </a:p>
          <a:p>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self-directed training module will examine the different approaches to teaching with objects with formal education.  Starting from the theoretical lens of socio-cultural and constructivist learning theories of Vygotsky, the resource will explore the ways in which objects can be used to scaffold meaning-making in different educational contexts, with a focus on schools, further education and higher education.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resource introduces the concept of collective thinking, collaborative interaction and sign-making in the meaning-making process, drawing on the work Edwina </a:t>
            </a:r>
            <a:r>
              <a:rPr lang="en-GB" sz="1200" kern="1200" dirty="0" err="1">
                <a:solidFill>
                  <a:schemeClr val="tx1"/>
                </a:solidFill>
                <a:effectLst/>
                <a:latin typeface="+mn-lt"/>
                <a:ea typeface="+mn-ea"/>
                <a:cs typeface="+mn-cs"/>
              </a:rPr>
              <a:t>Taborsky</a:t>
            </a:r>
            <a:r>
              <a:rPr lang="en-GB" sz="1200" kern="1200" dirty="0">
                <a:solidFill>
                  <a:schemeClr val="tx1"/>
                </a:solidFill>
                <a:effectLst/>
                <a:latin typeface="+mn-lt"/>
                <a:ea typeface="+mn-ea"/>
                <a:cs typeface="+mn-cs"/>
              </a:rPr>
              <a:t> to understand how objects generate meaning and interpretation.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By following the steps in the resource participants will look at the anatomy of an object to explore critical and creative thinking and investigate the use of visible thinking strategies to ‘dissect’ objects.  Participants will also be encouraged to consider and discuss the particular challenges and opportunities of delivering multisensory approaches using objects online and how to engage learners virtually.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resource includes a number of practical activities to illustrate the uses of objects in teaching either in the classroom or the virtual classroom. The practical element will consider the uses of handling objects, replica objects, realia, digital cultural heritage as well as the physical objects from museum collections.  </a:t>
            </a: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2</a:t>
            </a:fld>
            <a:endParaRPr lang="en-US"/>
          </a:p>
        </p:txBody>
      </p:sp>
    </p:spTree>
    <p:extLst>
      <p:ext uri="{BB962C8B-B14F-4D97-AF65-F5344CB8AC3E}">
        <p14:creationId xmlns:p14="http://schemas.microsoft.com/office/powerpoint/2010/main" val="5297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Overview of the module</a:t>
            </a:r>
          </a:p>
          <a:p>
            <a:endParaRPr lang="en-US" sz="1200" b="0" dirty="0"/>
          </a:p>
          <a:p>
            <a:r>
              <a:rPr lang="en-US" sz="1200" b="0" dirty="0"/>
              <a:t>Note on terminology – this resource refers to the ‘educator’ this could be a teacher, lecturer or museum educator / facilitator / mediator / guide. </a:t>
            </a:r>
            <a:endParaRPr lang="en-US" b="0" dirty="0"/>
          </a:p>
        </p:txBody>
      </p:sp>
      <p:sp>
        <p:nvSpPr>
          <p:cNvPr id="4" name="Slide Number Placeholder 3"/>
          <p:cNvSpPr>
            <a:spLocks noGrp="1"/>
          </p:cNvSpPr>
          <p:nvPr>
            <p:ph type="sldNum" sz="quarter" idx="5"/>
          </p:nvPr>
        </p:nvSpPr>
        <p:spPr/>
        <p:txBody>
          <a:bodyPr/>
          <a:lstStyle/>
          <a:p>
            <a:fld id="{8FE44AD7-E1CA-3D40-895F-C8DE64193744}" type="slidenum">
              <a:rPr lang="en-US" smtClean="0"/>
              <a:t>3</a:t>
            </a:fld>
            <a:endParaRPr lang="en-US"/>
          </a:p>
        </p:txBody>
      </p:sp>
    </p:spTree>
    <p:extLst>
      <p:ext uri="{BB962C8B-B14F-4D97-AF65-F5344CB8AC3E}">
        <p14:creationId xmlns:p14="http://schemas.microsoft.com/office/powerpoint/2010/main" val="2465778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4</a:t>
            </a:fld>
            <a:endParaRPr lang="en-US"/>
          </a:p>
        </p:txBody>
      </p:sp>
    </p:spTree>
    <p:extLst>
      <p:ext uri="{BB962C8B-B14F-4D97-AF65-F5344CB8AC3E}">
        <p14:creationId xmlns:p14="http://schemas.microsoft.com/office/powerpoint/2010/main" val="121681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5</a:t>
            </a:fld>
            <a:endParaRPr lang="en-US"/>
          </a:p>
        </p:txBody>
      </p:sp>
    </p:spTree>
    <p:extLst>
      <p:ext uri="{BB962C8B-B14F-4D97-AF65-F5344CB8AC3E}">
        <p14:creationId xmlns:p14="http://schemas.microsoft.com/office/powerpoint/2010/main" val="323778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endParaRPr lang="en-US" b="0" u="none" dirty="0"/>
          </a:p>
        </p:txBody>
      </p:sp>
      <p:sp>
        <p:nvSpPr>
          <p:cNvPr id="4" name="Slide Number Placeholder 3"/>
          <p:cNvSpPr>
            <a:spLocks noGrp="1"/>
          </p:cNvSpPr>
          <p:nvPr>
            <p:ph type="sldNum" sz="quarter" idx="10"/>
          </p:nvPr>
        </p:nvSpPr>
        <p:spPr/>
        <p:txBody>
          <a:bodyPr/>
          <a:lstStyle/>
          <a:p>
            <a:fld id="{6CA07127-E956-694C-A006-806F7DFC5B77}" type="slidenum">
              <a:rPr lang="en-US" smtClean="0"/>
              <a:pPr/>
              <a:t>6</a:t>
            </a:fld>
            <a:endParaRPr lang="en-US"/>
          </a:p>
        </p:txBody>
      </p:sp>
    </p:spTree>
    <p:extLst>
      <p:ext uri="{BB962C8B-B14F-4D97-AF65-F5344CB8AC3E}">
        <p14:creationId xmlns:p14="http://schemas.microsoft.com/office/powerpoint/2010/main" val="271265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Definition </a:t>
            </a:r>
          </a:p>
          <a:p>
            <a:endParaRPr lang="en-US" dirty="0"/>
          </a:p>
          <a:p>
            <a:r>
              <a:rPr lang="en-US" dirty="0"/>
              <a:t>OBL draws on social-cultural constructivist learning theory of Vygotsky, where objects (and the educator) are used to scaffold semiotic mediation, drawing on learners experiences and personal knowledge.  Object-based learning in a formal learning setting draws on 3 key assumptions: socially-mediated activity design; collective thinking and collaborative interaction.  OBL also draw on experiential learning theories of Kolb. </a:t>
            </a:r>
          </a:p>
        </p:txBody>
      </p:sp>
      <p:sp>
        <p:nvSpPr>
          <p:cNvPr id="4" name="Slide Number Placeholder 3"/>
          <p:cNvSpPr>
            <a:spLocks noGrp="1"/>
          </p:cNvSpPr>
          <p:nvPr>
            <p:ph type="sldNum" sz="quarter" idx="5"/>
          </p:nvPr>
        </p:nvSpPr>
        <p:spPr/>
        <p:txBody>
          <a:bodyPr/>
          <a:lstStyle/>
          <a:p>
            <a:fld id="{8FE44AD7-E1CA-3D40-895F-C8DE64193744}" type="slidenum">
              <a:rPr lang="en-US" smtClean="0"/>
              <a:t>7</a:t>
            </a:fld>
            <a:endParaRPr lang="en-US"/>
          </a:p>
        </p:txBody>
      </p:sp>
    </p:spTree>
    <p:extLst>
      <p:ext uri="{BB962C8B-B14F-4D97-AF65-F5344CB8AC3E}">
        <p14:creationId xmlns:p14="http://schemas.microsoft.com/office/powerpoint/2010/main" val="415392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Benefits of OBL(from Flinders University / FUMA) </a:t>
            </a:r>
          </a:p>
          <a:p>
            <a:endParaRPr lang="en-GB" sz="1200" b="1" dirty="0"/>
          </a:p>
          <a:p>
            <a:r>
              <a:rPr lang="en-GB" sz="1200" b="0" dirty="0"/>
              <a:t>This is list has been compiled by Flinders University / Flinders University Museum of Art. It is a useful checklist of the key benefits of OBL in formal education settings from schools to universities. Some of these are specific to formal education environments. </a:t>
            </a:r>
          </a:p>
          <a:p>
            <a:endParaRPr lang="en-GB" sz="1200" b="1" dirty="0"/>
          </a:p>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8</a:t>
            </a:fld>
            <a:endParaRPr lang="en-US"/>
          </a:p>
        </p:txBody>
      </p:sp>
    </p:spTree>
    <p:extLst>
      <p:ext uri="{BB962C8B-B14F-4D97-AF65-F5344CB8AC3E}">
        <p14:creationId xmlns:p14="http://schemas.microsoft.com/office/powerpoint/2010/main" val="3386075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 Questions </a:t>
            </a:r>
          </a:p>
          <a:p>
            <a:pPr marL="228600" indent="-228600">
              <a:buFont typeface="+mj-lt"/>
              <a:buAutoNum type="arabicPeriod"/>
            </a:pPr>
            <a:endParaRPr lang="en-US" b="0" dirty="0"/>
          </a:p>
          <a:p>
            <a:pPr marL="514350" indent="-514350">
              <a:buFont typeface="+mj-lt"/>
              <a:buAutoNum type="arabicPeriod"/>
            </a:pPr>
            <a:r>
              <a:rPr lang="en-US" dirty="0"/>
              <a:t>Choose an object for this activity </a:t>
            </a:r>
          </a:p>
          <a:p>
            <a:pPr marL="685800" lvl="1" indent="-228600">
              <a:buFont typeface="Arial" panose="020B0604020202020204" pitchFamily="34" charset="0"/>
              <a:buChar char="•"/>
            </a:pPr>
            <a:r>
              <a:rPr lang="en-US" dirty="0"/>
              <a:t>You don’t have to choose a museum object, it can be something from the home, something you bought on a holiday or something you were given. </a:t>
            </a:r>
          </a:p>
          <a:p>
            <a:pPr marL="514350" indent="-514350">
              <a:buFont typeface="+mj-lt"/>
              <a:buAutoNum type="arabicPeriod"/>
            </a:pPr>
            <a:r>
              <a:rPr lang="en-US" dirty="0"/>
              <a:t>Write down as many questions as you can about the object</a:t>
            </a:r>
          </a:p>
          <a:p>
            <a:pPr marL="971550" lvl="1" indent="-514350">
              <a:buFont typeface="Arial" panose="020B0604020202020204" pitchFamily="34" charset="0"/>
              <a:buChar char="•"/>
            </a:pPr>
            <a:r>
              <a:rPr lang="en-US" dirty="0"/>
              <a:t>Sometimes it helps to frame this activity as ‘if this object could speak, what could I ask it? </a:t>
            </a:r>
          </a:p>
          <a:p>
            <a:pPr marL="971550" lvl="1" indent="-514350">
              <a:buFont typeface="Arial" panose="020B0604020202020204" pitchFamily="34" charset="0"/>
              <a:buChar char="•"/>
            </a:pPr>
            <a:r>
              <a:rPr lang="en-US" dirty="0"/>
              <a:t>Questions could be: How old is it? </a:t>
            </a:r>
          </a:p>
          <a:p>
            <a:pPr marL="514350" indent="-514350">
              <a:buFont typeface="+mj-lt"/>
              <a:buAutoNum type="arabicPeriod"/>
            </a:pPr>
            <a:r>
              <a:rPr lang="en-US" dirty="0"/>
              <a:t>Count up how many questions you have made. </a:t>
            </a:r>
          </a:p>
          <a:p>
            <a:pPr marL="971550" lvl="1" indent="-514350">
              <a:buFont typeface="Arial" panose="020B0604020202020204" pitchFamily="34" charset="0"/>
              <a:buChar char="•"/>
            </a:pPr>
            <a:r>
              <a:rPr lang="en-US" dirty="0"/>
              <a:t>As a guide 10-15 is good; 15-20 is excellent </a:t>
            </a:r>
          </a:p>
          <a:p>
            <a:pPr marL="514350" indent="-514350">
              <a:buFont typeface="+mj-lt"/>
              <a:buAutoNum type="arabicPeriod"/>
            </a:pPr>
            <a:r>
              <a:rPr lang="en-US" dirty="0"/>
              <a:t>Can you group the questions into concepts or ideas? </a:t>
            </a:r>
          </a:p>
          <a:p>
            <a:pPr marL="971550" lvl="1" indent="-514350">
              <a:buFont typeface="Arial" panose="020B0604020202020204" pitchFamily="34" charset="0"/>
              <a:buChar char="•"/>
            </a:pPr>
            <a:r>
              <a:rPr lang="en-US" dirty="0"/>
              <a:t>You will find there are common themes that emerge based on the materials; design; ownership; value; age etc. </a:t>
            </a:r>
          </a:p>
          <a:p>
            <a:endParaRPr lang="en-US" b="0" dirty="0"/>
          </a:p>
          <a:p>
            <a:endParaRPr lang="en-US" b="0" dirty="0"/>
          </a:p>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9</a:t>
            </a:fld>
            <a:endParaRPr lang="en-US"/>
          </a:p>
        </p:txBody>
      </p:sp>
    </p:spTree>
    <p:extLst>
      <p:ext uri="{BB962C8B-B14F-4D97-AF65-F5344CB8AC3E}">
        <p14:creationId xmlns:p14="http://schemas.microsoft.com/office/powerpoint/2010/main" val="1755778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B179D70-02BA-6C40-A65E-D0F7AAB062B4}" type="datetimeFigureOut">
              <a:rPr lang="en-US" smtClean="0"/>
              <a:t>8/25/21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3025093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B179D70-02BA-6C40-A65E-D0F7AAB062B4}" type="datetimeFigureOut">
              <a:rPr lang="en-US" smtClean="0"/>
              <a:t>8/25/21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192948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B179D70-02BA-6C40-A65E-D0F7AAB062B4}" type="datetimeFigureOut">
              <a:rPr lang="en-US" smtClean="0"/>
              <a:t>8/25/21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168185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B179D70-02BA-6C40-A65E-D0F7AAB062B4}" type="datetimeFigureOut">
              <a:rPr lang="en-US" smtClean="0"/>
              <a:t>8/25/21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251391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B179D70-02BA-6C40-A65E-D0F7AAB062B4}" type="datetimeFigureOut">
              <a:rPr lang="en-US" smtClean="0"/>
              <a:t>8/25/21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60187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B179D70-02BA-6C40-A65E-D0F7AAB062B4}" type="datetimeFigureOut">
              <a:rPr lang="en-US" smtClean="0"/>
              <a:t>8/25/21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348686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B179D70-02BA-6C40-A65E-D0F7AAB062B4}" type="datetimeFigureOut">
              <a:rPr lang="en-US" smtClean="0"/>
              <a:t>8/25/21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313890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B179D70-02BA-6C40-A65E-D0F7AAB062B4}" type="datetimeFigureOut">
              <a:rPr lang="en-US" smtClean="0"/>
              <a:t>8/25/21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290769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79D70-02BA-6C40-A65E-D0F7AAB062B4}" type="datetimeFigureOut">
              <a:rPr lang="en-US" smtClean="0"/>
              <a:t>8/25/21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319964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B179D70-02BA-6C40-A65E-D0F7AAB062B4}" type="datetimeFigureOut">
              <a:rPr lang="en-US" smtClean="0"/>
              <a:t>8/25/21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275843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B179D70-02BA-6C40-A65E-D0F7AAB062B4}" type="datetimeFigureOut">
              <a:rPr lang="en-US" smtClean="0"/>
              <a:t>8/25/21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4223070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79D70-02BA-6C40-A65E-D0F7AAB062B4}" type="datetimeFigureOut">
              <a:rPr lang="en-US" smtClean="0"/>
              <a:t>8/25/21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460F8-D323-314A-9303-CA521DDF7D93}" type="slidenum">
              <a:rPr lang="en-US" smtClean="0"/>
              <a:t>‹N°›</a:t>
            </a:fld>
            <a:endParaRPr lang="en-US"/>
          </a:p>
        </p:txBody>
      </p:sp>
    </p:spTree>
    <p:extLst>
      <p:ext uri="{BB962C8B-B14F-4D97-AF65-F5344CB8AC3E}">
        <p14:creationId xmlns:p14="http://schemas.microsoft.com/office/powerpoint/2010/main" val="18212126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https://www.creative-school.e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smithsonianmag.com/videos/05-object-based-learningmp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ucl.ac.uk/culture/schools/teaching-object-based-learning" TargetMode="External"/><Relationship Id="rId4" Type="http://schemas.openxmlformats.org/officeDocument/2006/relationships/hyperlink" Target="https://www.flinders.edu.au/museum-of-art/object-based-learning-toolkit/obl-higher-educatio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vblibrary/457682541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teachwithmrst.com/post/socratic-questioning" TargetMode="External"/><Relationship Id="rId4" Type="http://schemas.openxmlformats.org/officeDocument/2006/relationships/hyperlink" Target="https://www.educatorstechnology.com/2017/01/48-questions-to-help-students-develop.htm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linders.a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5" descr="Erasmus+ Programme">
            <a:extLst>
              <a:ext uri="{FF2B5EF4-FFF2-40B4-BE49-F238E27FC236}">
                <a16:creationId xmlns:a16="http://schemas.microsoft.com/office/drawing/2014/main" id="{D1918BFD-C438-8C4F-A6F6-75AC04C4DF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75" y="5162550"/>
            <a:ext cx="3248025" cy="781050"/>
          </a:xfrm>
          <a:prstGeom prst="rect">
            <a:avLst/>
          </a:prstGeom>
          <a:noFill/>
          <a:ln>
            <a:noFill/>
          </a:ln>
        </p:spPr>
      </p:pic>
      <p:sp>
        <p:nvSpPr>
          <p:cNvPr id="6" name="CasellaDiTesto 1">
            <a:extLst>
              <a:ext uri="{FF2B5EF4-FFF2-40B4-BE49-F238E27FC236}">
                <a16:creationId xmlns:a16="http://schemas.microsoft.com/office/drawing/2014/main" id="{8E19B291-2DEA-5D4E-8E39-E1910B458525}"/>
              </a:ext>
            </a:extLst>
          </p:cNvPr>
          <p:cNvSpPr txBox="1">
            <a:spLocks noChangeArrowheads="1"/>
          </p:cNvSpPr>
          <p:nvPr/>
        </p:nvSpPr>
        <p:spPr bwMode="auto">
          <a:xfrm>
            <a:off x="196850" y="228600"/>
            <a:ext cx="8851900" cy="5492273"/>
          </a:xfrm>
          <a:prstGeom prst="rect">
            <a:avLst/>
          </a:prstGeom>
          <a:noFill/>
          <a:ln w="9525">
            <a:noFill/>
            <a:miter lim="800000"/>
            <a:headEnd/>
            <a:tailEnd/>
          </a:ln>
        </p:spPr>
        <p:txBody>
          <a:bodyPr wrap="square">
            <a:spAutoFit/>
          </a:bodyPr>
          <a:lstStyle/>
          <a:p>
            <a:r>
              <a:rPr lang="en-GB" sz="2000" b="1" i="1" dirty="0">
                <a:latin typeface="Calibri" panose="020F0502020204030204" pitchFamily="34" charset="0"/>
                <a:cs typeface="Calibri" panose="020F0502020204030204" pitchFamily="34" charset="0"/>
              </a:rPr>
              <a:t>Open Educational Resources (OER)</a:t>
            </a:r>
            <a:endParaRPr lang="en-GB" sz="2000" dirty="0">
              <a:latin typeface="Calibri" panose="020F0502020204030204" pitchFamily="34" charset="0"/>
              <a:cs typeface="Calibri" panose="020F0502020204030204" pitchFamily="34" charset="0"/>
            </a:endParaRPr>
          </a:p>
          <a:p>
            <a:pPr>
              <a:lnSpc>
                <a:spcPct val="90000"/>
              </a:lnSpc>
            </a:pPr>
            <a:endParaRPr lang="en-GB" sz="1200" dirty="0">
              <a:latin typeface="Calibri" panose="020F0502020204030204" pitchFamily="34" charset="0"/>
              <a:cs typeface="Calibri" panose="020F0502020204030204" pitchFamily="34" charset="0"/>
            </a:endParaRPr>
          </a:p>
          <a:p>
            <a:pPr algn="just"/>
            <a:r>
              <a:rPr lang="en-GB" sz="1300" dirty="0">
                <a:latin typeface="Calibri" panose="020F0502020204030204" pitchFamily="34" charset="0"/>
                <a:cs typeface="Calibri" panose="020F0502020204030204" pitchFamily="34" charset="0"/>
              </a:rPr>
              <a:t>De </a:t>
            </a:r>
            <a:r>
              <a:rPr lang="en-GB" sz="1300" dirty="0" err="1">
                <a:latin typeface="Calibri" panose="020F0502020204030204" pitchFamily="34" charset="0"/>
                <a:cs typeface="Calibri" panose="020F0502020204030204" pitchFamily="34" charset="0"/>
              </a:rPr>
              <a:t>nos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jours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partout</a:t>
            </a:r>
            <a:r>
              <a:rPr lang="en-GB" sz="1300" dirty="0">
                <a:latin typeface="Calibri" panose="020F0502020204030204" pitchFamily="34" charset="0"/>
                <a:cs typeface="Calibri" panose="020F0502020204030204" pitchFamily="34" charset="0"/>
              </a:rPr>
              <a:t> dans le monde, les enfants et les </a:t>
            </a:r>
            <a:r>
              <a:rPr lang="en-GB" sz="1300" dirty="0" err="1">
                <a:latin typeface="Calibri" panose="020F0502020204030204" pitchFamily="34" charset="0"/>
                <a:cs typeface="Calibri" panose="020F0502020204030204" pitchFamily="34" charset="0"/>
              </a:rPr>
              <a:t>jeunes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ont</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besoin</a:t>
            </a:r>
            <a:r>
              <a:rPr lang="en-GB" sz="1300" dirty="0">
                <a:latin typeface="Calibri" panose="020F0502020204030204" pitchFamily="34" charset="0"/>
                <a:cs typeface="Calibri" panose="020F0502020204030204" pitchFamily="34" charset="0"/>
              </a:rPr>
              <a:t> d'être </a:t>
            </a:r>
            <a:r>
              <a:rPr lang="en-GB" sz="1300" dirty="0" err="1">
                <a:latin typeface="Calibri" panose="020F0502020204030204" pitchFamily="34" charset="0"/>
                <a:cs typeface="Calibri" panose="020F0502020204030204" pitchFamily="34" charset="0"/>
              </a:rPr>
              <a:t>formés</a:t>
            </a:r>
            <a:r>
              <a:rPr lang="en-GB" sz="1300" dirty="0">
                <a:latin typeface="Calibri" panose="020F0502020204030204" pitchFamily="34" charset="0"/>
                <a:cs typeface="Calibri" panose="020F0502020204030204" pitchFamily="34" charset="0"/>
              </a:rPr>
              <a:t> </a:t>
            </a:r>
          </a:p>
          <a:p>
            <a:pPr algn="just"/>
            <a:r>
              <a:rPr lang="en-GB" sz="1300" dirty="0">
                <a:latin typeface="Calibri" panose="020F0502020204030204" pitchFamily="34" charset="0"/>
                <a:cs typeface="Calibri" panose="020F0502020204030204" pitchFamily="34" charset="0"/>
              </a:rPr>
              <a:t>pour affronter les </a:t>
            </a:r>
            <a:r>
              <a:rPr lang="en-GB" sz="1300" dirty="0" err="1">
                <a:latin typeface="Calibri" panose="020F0502020204030204" pitchFamily="34" charset="0"/>
                <a:cs typeface="Calibri" panose="020F0502020204030204" pitchFamily="34" charset="0"/>
              </a:rPr>
              <a:t>problèmes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sociaux</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émotionnels</a:t>
            </a:r>
            <a:r>
              <a:rPr lang="en-GB" sz="1300" dirty="0">
                <a:latin typeface="Calibri" panose="020F0502020204030204" pitchFamily="34" charset="0"/>
                <a:cs typeface="Calibri" panose="020F0502020204030204" pitchFamily="34" charset="0"/>
              </a:rPr>
              <a:t> et </a:t>
            </a:r>
            <a:r>
              <a:rPr lang="en-GB" sz="1300" dirty="0" err="1">
                <a:latin typeface="Calibri" panose="020F0502020204030204" pitchFamily="34" charset="0"/>
                <a:cs typeface="Calibri" panose="020F0502020204030204" pitchFamily="34" charset="0"/>
              </a:rPr>
              <a:t>économiques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auxquels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ils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seront</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confrontés</a:t>
            </a:r>
            <a:endParaRPr lang="en-GB" sz="1300" dirty="0">
              <a:latin typeface="Calibri" panose="020F0502020204030204" pitchFamily="34" charset="0"/>
              <a:cs typeface="Calibri" panose="020F0502020204030204" pitchFamily="34" charset="0"/>
            </a:endParaRPr>
          </a:p>
          <a:p>
            <a:pPr algn="just"/>
            <a:r>
              <a:rPr lang="en-GB" sz="1300" dirty="0">
                <a:latin typeface="Calibri" panose="020F0502020204030204" pitchFamily="34" charset="0"/>
                <a:cs typeface="Calibri" panose="020F0502020204030204" pitchFamily="34" charset="0"/>
              </a:rPr>
              <a:t> - </a:t>
            </a:r>
            <a:r>
              <a:rPr lang="en-GB" sz="1300" dirty="0" err="1">
                <a:latin typeface="Calibri" panose="020F0502020204030204" pitchFamily="34" charset="0"/>
                <a:cs typeface="Calibri" panose="020F0502020204030204" pitchFamily="34" charset="0"/>
              </a:rPr>
              <a:t>en</a:t>
            </a:r>
            <a:r>
              <a:rPr lang="en-GB" sz="1300" dirty="0">
                <a:latin typeface="Calibri" panose="020F0502020204030204" pitchFamily="34" charset="0"/>
                <a:cs typeface="Calibri" panose="020F0502020204030204" pitchFamily="34" charset="0"/>
              </a:rPr>
              <a:t> tant </a:t>
            </a:r>
            <a:r>
              <a:rPr lang="en-GB" sz="1300" dirty="0" err="1">
                <a:latin typeface="Calibri" panose="020F0502020204030204" pitchFamily="34" charset="0"/>
                <a:cs typeface="Calibri" panose="020F0502020204030204" pitchFamily="34" charset="0"/>
              </a:rPr>
              <a:t>qu'adultes</a:t>
            </a:r>
            <a:r>
              <a:rPr lang="en-GB" sz="1300" dirty="0">
                <a:latin typeface="Calibri" panose="020F0502020204030204" pitchFamily="34" charset="0"/>
                <a:cs typeface="Calibri" panose="020F0502020204030204" pitchFamily="34" charset="0"/>
              </a:rPr>
              <a:t> - tant dans </a:t>
            </a:r>
            <a:r>
              <a:rPr lang="en-GB" sz="1300" dirty="0" err="1">
                <a:latin typeface="Calibri" panose="020F0502020204030204" pitchFamily="34" charset="0"/>
                <a:cs typeface="Calibri" panose="020F0502020204030204" pitchFamily="34" charset="0"/>
              </a:rPr>
              <a:t>leur</a:t>
            </a:r>
            <a:r>
              <a:rPr lang="en-GB" sz="1300" dirty="0">
                <a:latin typeface="Calibri" panose="020F0502020204030204" pitchFamily="34" charset="0"/>
                <a:cs typeface="Calibri" panose="020F0502020204030204" pitchFamily="34" charset="0"/>
              </a:rPr>
              <a:t> vie </a:t>
            </a:r>
            <a:r>
              <a:rPr lang="en-GB" sz="1300" dirty="0" err="1">
                <a:latin typeface="Calibri" panose="020F0502020204030204" pitchFamily="34" charset="0"/>
                <a:cs typeface="Calibri" panose="020F0502020204030204" pitchFamily="34" charset="0"/>
              </a:rPr>
              <a:t>personnelle</a:t>
            </a:r>
            <a:r>
              <a:rPr lang="en-GB" sz="1300" dirty="0">
                <a:latin typeface="Calibri" panose="020F0502020204030204" pitchFamily="34" charset="0"/>
                <a:cs typeface="Calibri" panose="020F0502020204030204" pitchFamily="34" charset="0"/>
              </a:rPr>
              <a:t> que dans le </a:t>
            </a:r>
            <a:r>
              <a:rPr lang="en-GB" sz="1300" dirty="0" err="1">
                <a:latin typeface="Calibri" panose="020F0502020204030204" pitchFamily="34" charset="0"/>
                <a:cs typeface="Calibri" panose="020F0502020204030204" pitchFamily="34" charset="0"/>
              </a:rPr>
              <a:t>contexte</a:t>
            </a:r>
            <a:r>
              <a:rPr lang="en-GB" sz="1300" dirty="0">
                <a:latin typeface="Calibri" panose="020F0502020204030204" pitchFamily="34" charset="0"/>
                <a:cs typeface="Calibri" panose="020F0502020204030204" pitchFamily="34" charset="0"/>
              </a:rPr>
              <a:t> du monde </a:t>
            </a:r>
            <a:r>
              <a:rPr lang="en-GB" sz="1300" dirty="0" err="1">
                <a:latin typeface="Calibri" panose="020F0502020204030204" pitchFamily="34" charset="0"/>
                <a:cs typeface="Calibri" panose="020F0502020204030204" pitchFamily="34" charset="0"/>
              </a:rPr>
              <a:t>en</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général</a:t>
            </a:r>
            <a:r>
              <a:rPr lang="en-GB" sz="1300" dirty="0">
                <a:latin typeface="Calibri" panose="020F0502020204030204" pitchFamily="34" charset="0"/>
                <a:cs typeface="Calibri" panose="020F0502020204030204" pitchFamily="34" charset="0"/>
              </a:rPr>
              <a:t>.</a:t>
            </a:r>
          </a:p>
          <a:p>
            <a:pPr algn="just"/>
            <a:endParaRPr lang="en-GB" sz="1300" dirty="0">
              <a:latin typeface="Calibri" panose="020F0502020204030204" pitchFamily="34" charset="0"/>
              <a:cs typeface="Calibri" panose="020F0502020204030204" pitchFamily="34" charset="0"/>
            </a:endParaRPr>
          </a:p>
          <a:p>
            <a:pPr algn="just"/>
            <a:r>
              <a:rPr lang="en-GB" sz="1300" dirty="0">
                <a:latin typeface="Calibri" panose="020F0502020204030204" pitchFamily="34" charset="0"/>
                <a:cs typeface="Calibri" panose="020F0502020204030204" pitchFamily="34" charset="0"/>
              </a:rPr>
              <a:t>Pour </a:t>
            </a:r>
            <a:r>
              <a:rPr lang="en-GB" sz="1300" dirty="0" err="1">
                <a:latin typeface="Calibri" panose="020F0502020204030204" pitchFamily="34" charset="0"/>
                <a:cs typeface="Calibri" panose="020F0502020204030204" pitchFamily="34" charset="0"/>
              </a:rPr>
              <a:t>ce</a:t>
            </a:r>
            <a:r>
              <a:rPr lang="en-GB" sz="1300" dirty="0">
                <a:latin typeface="Calibri" panose="020F0502020204030204" pitchFamily="34" charset="0"/>
                <a:cs typeface="Calibri" panose="020F0502020204030204" pitchFamily="34" charset="0"/>
              </a:rPr>
              <a:t> faire, </a:t>
            </a:r>
            <a:r>
              <a:rPr lang="en-GB" sz="1300" dirty="0" err="1">
                <a:latin typeface="Calibri" panose="020F0502020204030204" pitchFamily="34" charset="0"/>
                <a:cs typeface="Calibri" panose="020F0502020204030204" pitchFamily="34" charset="0"/>
              </a:rPr>
              <a:t>ils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doivent</a:t>
            </a:r>
            <a:r>
              <a:rPr lang="en-GB" sz="1300" dirty="0">
                <a:latin typeface="Calibri" panose="020F0502020204030204" pitchFamily="34" charset="0"/>
                <a:cs typeface="Calibri" panose="020F0502020204030204" pitchFamily="34" charset="0"/>
              </a:rPr>
              <a:t> </a:t>
            </a:r>
            <a:r>
              <a:rPr lang="en-GB" sz="1300" b="1" dirty="0">
                <a:latin typeface="Calibri" panose="020F0502020204030204" pitchFamily="34" charset="0"/>
                <a:cs typeface="Calibri" panose="020F0502020204030204" pitchFamily="34" charset="0"/>
              </a:rPr>
              <a:t>DÉVELOPPER DES COMPÉTENCES DE RÉFLEXION DE NIVEAU SUPÉRIEUR </a:t>
            </a:r>
            <a:r>
              <a:rPr lang="en-GB" sz="1300" dirty="0">
                <a:latin typeface="Calibri" panose="020F0502020204030204" pitchFamily="34" charset="0"/>
                <a:cs typeface="Calibri" panose="020F0502020204030204" pitchFamily="34" charset="0"/>
              </a:rPr>
              <a:t>qui, </a:t>
            </a:r>
            <a:r>
              <a:rPr lang="en-GB" sz="1300" dirty="0" err="1">
                <a:latin typeface="Calibri" panose="020F0502020204030204" pitchFamily="34" charset="0"/>
                <a:cs typeface="Calibri" panose="020F0502020204030204" pitchFamily="34" charset="0"/>
              </a:rPr>
              <a:t>selon</a:t>
            </a:r>
            <a:r>
              <a:rPr lang="en-GB" sz="1300" dirty="0">
                <a:latin typeface="Calibri" panose="020F0502020204030204" pitchFamily="34" charset="0"/>
                <a:cs typeface="Calibri" panose="020F0502020204030204" pitchFamily="34" charset="0"/>
              </a:rPr>
              <a:t> nous, </a:t>
            </a:r>
          </a:p>
          <a:p>
            <a:pPr algn="just"/>
            <a:r>
              <a:rPr lang="en-GB" sz="1300" b="1" dirty="0">
                <a:latin typeface="Calibri" panose="020F0502020204030204" pitchFamily="34" charset="0"/>
                <a:cs typeface="Calibri" panose="020F0502020204030204" pitchFamily="34" charset="0"/>
              </a:rPr>
              <a:t>S'ÉPANOUIRONT SI ON LES ENCOURAGE </a:t>
            </a:r>
            <a:r>
              <a:rPr lang="en-GB" sz="1300" b="1" dirty="0" err="1">
                <a:latin typeface="Calibri" panose="020F0502020204030204" pitchFamily="34" charset="0"/>
                <a:cs typeface="Calibri" panose="020F0502020204030204" pitchFamily="34" charset="0"/>
              </a:rPr>
              <a:t>À</a:t>
            </a:r>
            <a:r>
              <a:rPr lang="en-GB" sz="1300" b="1" dirty="0">
                <a:latin typeface="Calibri" panose="020F0502020204030204" pitchFamily="34" charset="0"/>
                <a:cs typeface="Calibri" panose="020F0502020204030204" pitchFamily="34" charset="0"/>
              </a:rPr>
              <a:t> ÊTRE CRÉATIFS, INNOVANTS, INGÉNIEUX ET ADAPTABLES</a:t>
            </a:r>
            <a:r>
              <a:rPr lang="en-GB" sz="1300" dirty="0">
                <a:latin typeface="Calibri" panose="020F0502020204030204" pitchFamily="34" charset="0"/>
                <a:cs typeface="Calibri" panose="020F0502020204030204" pitchFamily="34" charset="0"/>
              </a:rPr>
              <a:t>.</a:t>
            </a:r>
          </a:p>
          <a:p>
            <a:pPr algn="just">
              <a:lnSpc>
                <a:spcPct val="70000"/>
              </a:lnSpc>
            </a:pPr>
            <a:endParaRPr lang="en-GB" sz="1300" dirty="0">
              <a:latin typeface="Calibri" panose="020F0502020204030204" pitchFamily="34" charset="0"/>
              <a:cs typeface="Calibri" panose="020F0502020204030204" pitchFamily="34" charset="0"/>
            </a:endParaRPr>
          </a:p>
          <a:p>
            <a:pPr algn="just"/>
            <a:r>
              <a:rPr lang="en-GB" sz="1300" dirty="0">
                <a:latin typeface="Calibri" panose="020F0502020204030204" pitchFamily="34" charset="0"/>
                <a:cs typeface="Calibri" panose="020F0502020204030204" pitchFamily="34" charset="0"/>
              </a:rPr>
              <a:t>Les </a:t>
            </a:r>
            <a:r>
              <a:rPr lang="en-GB" sz="1300" dirty="0" err="1">
                <a:latin typeface="Calibri" panose="020F0502020204030204" pitchFamily="34" charset="0"/>
                <a:cs typeface="Calibri" panose="020F0502020204030204" pitchFamily="34" charset="0"/>
              </a:rPr>
              <a:t>présentes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ressources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éducatives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libres</a:t>
            </a:r>
            <a:r>
              <a:rPr lang="en-GB" sz="1300" dirty="0">
                <a:latin typeface="Calibri" panose="020F0502020204030204" pitchFamily="34" charset="0"/>
                <a:cs typeface="Calibri" panose="020F0502020204030204" pitchFamily="34" charset="0"/>
              </a:rPr>
              <a:t> (REL) </a:t>
            </a:r>
            <a:r>
              <a:rPr lang="en-GB" sz="1300" dirty="0" err="1">
                <a:latin typeface="Calibri" panose="020F0502020204030204" pitchFamily="34" charset="0"/>
                <a:cs typeface="Calibri" panose="020F0502020204030204" pitchFamily="34" charset="0"/>
              </a:rPr>
              <a:t>ont</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été</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conçues</a:t>
            </a:r>
            <a:r>
              <a:rPr lang="en-GB" sz="1300" dirty="0">
                <a:latin typeface="Calibri" panose="020F0502020204030204" pitchFamily="34" charset="0"/>
                <a:cs typeface="Calibri" panose="020F0502020204030204" pitchFamily="34" charset="0"/>
              </a:rPr>
              <a:t> dans le cadre du </a:t>
            </a:r>
            <a:r>
              <a:rPr lang="en-GB" sz="1300" dirty="0" err="1">
                <a:latin typeface="Calibri" panose="020F0502020204030204" pitchFamily="34" charset="0"/>
                <a:cs typeface="Calibri" panose="020F0502020204030204" pitchFamily="34" charset="0"/>
              </a:rPr>
              <a:t>projet</a:t>
            </a:r>
            <a:r>
              <a:rPr lang="en-GB" sz="1300" dirty="0">
                <a:latin typeface="Calibri" panose="020F0502020204030204" pitchFamily="34" charset="0"/>
                <a:cs typeface="Calibri" panose="020F0502020204030204" pitchFamily="34" charset="0"/>
              </a:rPr>
              <a:t> Creative School, </a:t>
            </a:r>
            <a:r>
              <a:rPr lang="en-GB" sz="1300" dirty="0" err="1">
                <a:latin typeface="Calibri" panose="020F0502020204030204" pitchFamily="34" charset="0"/>
                <a:cs typeface="Calibri" panose="020F0502020204030204" pitchFamily="34" charset="0"/>
              </a:rPr>
              <a:t>dont</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l'objectif</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est</a:t>
            </a:r>
            <a:r>
              <a:rPr lang="en-GB" sz="1300" dirty="0">
                <a:latin typeface="Calibri" panose="020F0502020204030204" pitchFamily="34" charset="0"/>
                <a:cs typeface="Calibri" panose="020F0502020204030204" pitchFamily="34" charset="0"/>
              </a:rPr>
              <a:t> le </a:t>
            </a:r>
            <a:r>
              <a:rPr lang="en-GB" sz="1300" dirty="0" err="1">
                <a:latin typeface="Calibri" panose="020F0502020204030204" pitchFamily="34" charset="0"/>
                <a:cs typeface="Calibri" panose="020F0502020204030204" pitchFamily="34" charset="0"/>
              </a:rPr>
              <a:t>suivant</a:t>
            </a:r>
            <a:endParaRPr lang="en-GB" sz="1300" dirty="0">
              <a:latin typeface="Calibri" panose="020F0502020204030204" pitchFamily="34" charset="0"/>
              <a:cs typeface="Calibri" panose="020F0502020204030204" pitchFamily="34" charset="0"/>
            </a:endParaRPr>
          </a:p>
          <a:p>
            <a:pPr algn="just"/>
            <a:r>
              <a:rPr lang="en-GB" sz="1300" dirty="0" err="1">
                <a:latin typeface="Calibri" panose="020F0502020204030204" pitchFamily="34" charset="0"/>
                <a:cs typeface="Calibri" panose="020F0502020204030204" pitchFamily="34" charset="0"/>
              </a:rPr>
              <a:t>est</a:t>
            </a:r>
            <a:r>
              <a:rPr lang="en-GB" sz="1300" dirty="0">
                <a:latin typeface="Calibri" panose="020F0502020204030204" pitchFamily="34" charset="0"/>
                <a:cs typeface="Calibri" panose="020F0502020204030204" pitchFamily="34" charset="0"/>
              </a:rPr>
              <a:t> de </a:t>
            </a:r>
            <a:r>
              <a:rPr lang="en-GB" sz="1300" dirty="0" err="1">
                <a:latin typeface="Calibri" panose="020F0502020204030204" pitchFamily="34" charset="0"/>
                <a:cs typeface="Calibri" panose="020F0502020204030204" pitchFamily="34" charset="0"/>
              </a:rPr>
              <a:t>développer</a:t>
            </a:r>
            <a:r>
              <a:rPr lang="en-GB" sz="1300" dirty="0">
                <a:latin typeface="Calibri" panose="020F0502020204030204" pitchFamily="34" charset="0"/>
                <a:cs typeface="Calibri" panose="020F0502020204030204" pitchFamily="34" charset="0"/>
              </a:rPr>
              <a:t> des modules </a:t>
            </a:r>
            <a:r>
              <a:rPr lang="en-GB" sz="1300" dirty="0" err="1">
                <a:latin typeface="Calibri" panose="020F0502020204030204" pitchFamily="34" charset="0"/>
                <a:cs typeface="Calibri" panose="020F0502020204030204" pitchFamily="34" charset="0"/>
              </a:rPr>
              <a:t>d'enseignement</a:t>
            </a:r>
            <a:r>
              <a:rPr lang="en-GB" sz="1300" dirty="0">
                <a:latin typeface="Calibri" panose="020F0502020204030204" pitchFamily="34" charset="0"/>
                <a:cs typeface="Calibri" panose="020F0502020204030204" pitchFamily="34" charset="0"/>
              </a:rPr>
              <a:t>/</a:t>
            </a:r>
            <a:r>
              <a:rPr lang="en-GB" sz="1300" dirty="0" err="1">
                <a:latin typeface="Calibri" panose="020F0502020204030204" pitchFamily="34" charset="0"/>
                <a:cs typeface="Calibri" panose="020F0502020204030204" pitchFamily="34" charset="0"/>
              </a:rPr>
              <a:t>apprentissage</a:t>
            </a:r>
            <a:r>
              <a:rPr lang="en-GB" sz="1300" dirty="0">
                <a:latin typeface="Calibri" panose="020F0502020204030204" pitchFamily="34" charset="0"/>
                <a:cs typeface="Calibri" panose="020F0502020204030204" pitchFamily="34" charset="0"/>
              </a:rPr>
              <a:t> pour les </a:t>
            </a:r>
            <a:r>
              <a:rPr lang="en-GB" sz="1300" dirty="0" err="1">
                <a:latin typeface="Calibri" panose="020F0502020204030204" pitchFamily="34" charset="0"/>
                <a:cs typeface="Calibri" panose="020F0502020204030204" pitchFamily="34" charset="0"/>
              </a:rPr>
              <a:t>enseignants</a:t>
            </a:r>
            <a:r>
              <a:rPr lang="en-GB" sz="1300" dirty="0">
                <a:latin typeface="Calibri" panose="020F0502020204030204" pitchFamily="34" charset="0"/>
                <a:cs typeface="Calibri" panose="020F0502020204030204" pitchFamily="34" charset="0"/>
              </a:rPr>
              <a:t> et les </a:t>
            </a:r>
            <a:r>
              <a:rPr lang="en-GB" sz="1300" dirty="0" err="1">
                <a:latin typeface="Calibri" panose="020F0502020204030204" pitchFamily="34" charset="0"/>
                <a:cs typeface="Calibri" panose="020F0502020204030204" pitchFamily="34" charset="0"/>
              </a:rPr>
              <a:t>élèves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en</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promouvant</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l'apprentissage</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autonome</a:t>
            </a:r>
            <a:r>
              <a:rPr lang="en-GB" sz="1300" dirty="0">
                <a:latin typeface="Calibri" panose="020F0502020204030204" pitchFamily="34" charset="0"/>
                <a:cs typeface="Calibri" panose="020F0502020204030204" pitchFamily="34" charset="0"/>
              </a:rPr>
              <a:t> et les </a:t>
            </a:r>
            <a:r>
              <a:rPr lang="en-GB" sz="1300" dirty="0" err="1">
                <a:latin typeface="Calibri" panose="020F0502020204030204" pitchFamily="34" charset="0"/>
                <a:cs typeface="Calibri" panose="020F0502020204030204" pitchFamily="34" charset="0"/>
              </a:rPr>
              <a:t>capacités</a:t>
            </a:r>
            <a:r>
              <a:rPr lang="en-GB" sz="1300" dirty="0">
                <a:latin typeface="Calibri" panose="020F0502020204030204" pitchFamily="34" charset="0"/>
                <a:cs typeface="Calibri" panose="020F0502020204030204" pitchFamily="34" charset="0"/>
              </a:rPr>
              <a:t> de </a:t>
            </a:r>
            <a:r>
              <a:rPr lang="en-GB" sz="1300" dirty="0" err="1">
                <a:latin typeface="Calibri" panose="020F0502020204030204" pitchFamily="34" charset="0"/>
                <a:cs typeface="Calibri" panose="020F0502020204030204" pitchFamily="34" charset="0"/>
              </a:rPr>
              <a:t>réflexion</a:t>
            </a:r>
            <a:r>
              <a:rPr lang="en-GB" sz="1300" dirty="0">
                <a:latin typeface="Calibri" panose="020F0502020204030204" pitchFamily="34" charset="0"/>
                <a:cs typeface="Calibri" panose="020F0502020204030204" pitchFamily="34" charset="0"/>
              </a:rPr>
              <a:t> critique et </a:t>
            </a:r>
            <a:r>
              <a:rPr lang="en-GB" sz="1300" dirty="0" err="1">
                <a:latin typeface="Calibri" panose="020F0502020204030204" pitchFamily="34" charset="0"/>
                <a:cs typeface="Calibri" panose="020F0502020204030204" pitchFamily="34" charset="0"/>
              </a:rPr>
              <a:t>visuelle</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en</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utilisant</a:t>
            </a:r>
            <a:r>
              <a:rPr lang="en-GB" sz="1300" dirty="0">
                <a:latin typeface="Calibri" panose="020F0502020204030204" pitchFamily="34" charset="0"/>
                <a:cs typeface="Calibri" panose="020F0502020204030204" pitchFamily="34" charset="0"/>
              </a:rPr>
              <a:t> les </a:t>
            </a:r>
            <a:r>
              <a:rPr lang="en-GB" sz="1300" b="1" dirty="0">
                <a:latin typeface="Calibri" panose="020F0502020204030204" pitchFamily="34" charset="0"/>
                <a:cs typeface="Calibri" panose="020F0502020204030204" pitchFamily="34" charset="0"/>
              </a:rPr>
              <a:t>CONTENUS DU PATRIMOINE CULTUREL </a:t>
            </a:r>
            <a:r>
              <a:rPr lang="en-GB" sz="1300" dirty="0">
                <a:latin typeface="Calibri" panose="020F0502020204030204" pitchFamily="34" charset="0"/>
                <a:cs typeface="Calibri" panose="020F0502020204030204" pitchFamily="34" charset="0"/>
              </a:rPr>
              <a:t>mis </a:t>
            </a:r>
            <a:r>
              <a:rPr lang="en-GB" sz="1300" dirty="0" err="1">
                <a:latin typeface="Calibri" panose="020F0502020204030204" pitchFamily="34" charset="0"/>
                <a:cs typeface="Calibri" panose="020F0502020204030204" pitchFamily="34" charset="0"/>
              </a:rPr>
              <a:t>à</a:t>
            </a:r>
            <a:r>
              <a:rPr lang="en-GB" sz="1300" dirty="0">
                <a:latin typeface="Calibri" panose="020F0502020204030204" pitchFamily="34" charset="0"/>
                <a:cs typeface="Calibri" panose="020F0502020204030204" pitchFamily="34" charset="0"/>
              </a:rPr>
              <a:t> disposition par les institutions et les organisations </a:t>
            </a:r>
            <a:r>
              <a:rPr lang="en-GB" sz="1300" dirty="0" err="1">
                <a:latin typeface="Calibri" panose="020F0502020204030204" pitchFamily="34" charset="0"/>
                <a:cs typeface="Calibri" panose="020F0502020204030204" pitchFamily="34" charset="0"/>
              </a:rPr>
              <a:t>auxquelles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appartiennent</a:t>
            </a:r>
            <a:r>
              <a:rPr lang="en-GB" sz="1300" dirty="0">
                <a:latin typeface="Calibri" panose="020F0502020204030204" pitchFamily="34" charset="0"/>
                <a:cs typeface="Calibri" panose="020F0502020204030204" pitchFamily="34" charset="0"/>
              </a:rPr>
              <a:t> les </a:t>
            </a:r>
            <a:r>
              <a:rPr lang="en-GB" sz="1300" dirty="0" err="1">
                <a:latin typeface="Calibri" panose="020F0502020204030204" pitchFamily="34" charset="0"/>
                <a:cs typeface="Calibri" panose="020F0502020204030204" pitchFamily="34" charset="0"/>
              </a:rPr>
              <a:t>partenaires</a:t>
            </a:r>
            <a:r>
              <a:rPr lang="en-GB" sz="1300" dirty="0">
                <a:latin typeface="Calibri" panose="020F0502020204030204" pitchFamily="34" charset="0"/>
                <a:cs typeface="Calibri" panose="020F0502020204030204" pitchFamily="34" charset="0"/>
              </a:rPr>
              <a:t> du </a:t>
            </a:r>
            <a:r>
              <a:rPr lang="en-GB" sz="1300" dirty="0" err="1">
                <a:latin typeface="Calibri" panose="020F0502020204030204" pitchFamily="34" charset="0"/>
                <a:cs typeface="Calibri" panose="020F0502020204030204" pitchFamily="34" charset="0"/>
              </a:rPr>
              <a:t>projet</a:t>
            </a:r>
            <a:r>
              <a:rPr lang="en-GB" sz="1300" dirty="0">
                <a:latin typeface="Calibri" panose="020F0502020204030204" pitchFamily="34" charset="0"/>
                <a:cs typeface="Calibri" panose="020F0502020204030204" pitchFamily="34" charset="0"/>
              </a:rPr>
              <a:t> Creative School.</a:t>
            </a:r>
          </a:p>
          <a:p>
            <a:pPr algn="just"/>
            <a:endParaRPr lang="en-GB" sz="1300" dirty="0">
              <a:latin typeface="Calibri" panose="020F0502020204030204" pitchFamily="34" charset="0"/>
              <a:cs typeface="Calibri" panose="020F0502020204030204" pitchFamily="34" charset="0"/>
            </a:endParaRPr>
          </a:p>
          <a:p>
            <a:pPr algn="just"/>
            <a:r>
              <a:rPr lang="en-GB" sz="1300" dirty="0">
                <a:latin typeface="Calibri" panose="020F0502020204030204" pitchFamily="34" charset="0"/>
                <a:cs typeface="Calibri" panose="020F0502020204030204" pitchFamily="34" charset="0"/>
              </a:rPr>
              <a:t>Les </a:t>
            </a:r>
            <a:r>
              <a:rPr lang="en-GB" sz="1300" b="1" dirty="0">
                <a:latin typeface="Calibri" panose="020F0502020204030204" pitchFamily="34" charset="0"/>
                <a:cs typeface="Calibri" panose="020F0502020204030204" pitchFamily="34" charset="0"/>
              </a:rPr>
              <a:t>BÉNÉFICIAIRES</a:t>
            </a:r>
            <a:r>
              <a:rPr lang="en-GB" sz="1300" dirty="0">
                <a:latin typeface="Calibri" panose="020F0502020204030204" pitchFamily="34" charset="0"/>
                <a:cs typeface="Calibri" panose="020F0502020204030204" pitchFamily="34" charset="0"/>
              </a:rPr>
              <a:t> des </a:t>
            </a:r>
            <a:r>
              <a:rPr lang="en-GB" sz="1300" dirty="0" err="1">
                <a:latin typeface="Calibri" panose="020F0502020204030204" pitchFamily="34" charset="0"/>
                <a:cs typeface="Calibri" panose="020F0502020204030204" pitchFamily="34" charset="0"/>
              </a:rPr>
              <a:t>présentes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ressources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éducatives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libres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sont</a:t>
            </a:r>
            <a:r>
              <a:rPr lang="en-GB" sz="1300" dirty="0">
                <a:latin typeface="Calibri" panose="020F0502020204030204" pitchFamily="34" charset="0"/>
                <a:cs typeface="Calibri" panose="020F0502020204030204" pitchFamily="34" charset="0"/>
              </a:rPr>
              <a:t> :</a:t>
            </a:r>
          </a:p>
          <a:p>
            <a:pPr algn="just"/>
            <a:r>
              <a:rPr lang="en-GB" sz="1300" b="1" dirty="0">
                <a:latin typeface="Calibri" panose="020F0502020204030204" pitchFamily="34" charset="0"/>
                <a:cs typeface="Calibri" panose="020F0502020204030204" pitchFamily="34" charset="0"/>
              </a:rPr>
              <a:t>LES ENSEIGNANTS DES ÉCOLES PRIMAIRES ET SECONDAIRES </a:t>
            </a:r>
            <a:r>
              <a:rPr lang="en-GB" sz="1300" dirty="0">
                <a:latin typeface="Calibri" panose="020F0502020204030204" pitchFamily="34" charset="0"/>
                <a:cs typeface="Calibri" panose="020F0502020204030204" pitchFamily="34" charset="0"/>
              </a:rPr>
              <a:t>qui, </a:t>
            </a:r>
            <a:r>
              <a:rPr lang="en-GB" sz="1300" dirty="0" err="1">
                <a:latin typeface="Calibri" panose="020F0502020204030204" pitchFamily="34" charset="0"/>
                <a:cs typeface="Calibri" panose="020F0502020204030204" pitchFamily="34" charset="0"/>
              </a:rPr>
              <a:t>en</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s'engageant</a:t>
            </a:r>
            <a:r>
              <a:rPr lang="en-GB" sz="1300" dirty="0">
                <a:latin typeface="Calibri" panose="020F0502020204030204" pitchFamily="34" charset="0"/>
                <a:cs typeface="Calibri" panose="020F0502020204030204" pitchFamily="34" charset="0"/>
              </a:rPr>
              <a:t> dans le </a:t>
            </a:r>
            <a:r>
              <a:rPr lang="en-GB" sz="1300" dirty="0" err="1">
                <a:latin typeface="Calibri" panose="020F0502020204030204" pitchFamily="34" charset="0"/>
                <a:cs typeface="Calibri" panose="020F0502020204030204" pitchFamily="34" charset="0"/>
              </a:rPr>
              <a:t>projet</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seront</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équipés</a:t>
            </a:r>
            <a:r>
              <a:rPr lang="en-GB" sz="1300" dirty="0">
                <a:latin typeface="Calibri" panose="020F0502020204030204" pitchFamily="34" charset="0"/>
                <a:cs typeface="Calibri" panose="020F0502020204030204" pitchFamily="34" charset="0"/>
              </a:rPr>
              <a:t> des </a:t>
            </a:r>
            <a:r>
              <a:rPr lang="en-GB" sz="1300" dirty="0" err="1">
                <a:latin typeface="Calibri" panose="020F0502020204030204" pitchFamily="34" charset="0"/>
                <a:cs typeface="Calibri" panose="020F0502020204030204" pitchFamily="34" charset="0"/>
              </a:rPr>
              <a:t>compétences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nécessaires</a:t>
            </a:r>
            <a:r>
              <a:rPr lang="en-GB" sz="1300" dirty="0">
                <a:latin typeface="Calibri" panose="020F0502020204030204" pitchFamily="34" charset="0"/>
                <a:cs typeface="Calibri" panose="020F0502020204030204" pitchFamily="34" charset="0"/>
              </a:rPr>
              <a:t> pour </a:t>
            </a:r>
            <a:r>
              <a:rPr lang="en-GB" sz="1300" dirty="0" err="1">
                <a:latin typeface="Calibri" panose="020F0502020204030204" pitchFamily="34" charset="0"/>
                <a:cs typeface="Calibri" panose="020F0502020204030204" pitchFamily="34" charset="0"/>
              </a:rPr>
              <a:t>faciliter</a:t>
            </a:r>
            <a:r>
              <a:rPr lang="en-GB" sz="1300" dirty="0">
                <a:latin typeface="Calibri" panose="020F0502020204030204" pitchFamily="34" charset="0"/>
                <a:cs typeface="Calibri" panose="020F0502020204030204" pitchFamily="34" charset="0"/>
              </a:rPr>
              <a:t> les </a:t>
            </a:r>
            <a:r>
              <a:rPr lang="en-GB" sz="1300" dirty="0" err="1">
                <a:latin typeface="Calibri" panose="020F0502020204030204" pitchFamily="34" charset="0"/>
                <a:cs typeface="Calibri" panose="020F0502020204030204" pitchFamily="34" charset="0"/>
              </a:rPr>
              <a:t>stratégies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pédagogiques</a:t>
            </a:r>
            <a:r>
              <a:rPr lang="en-GB" sz="1300" dirty="0">
                <a:latin typeface="Calibri" panose="020F0502020204030204" pitchFamily="34" charset="0"/>
                <a:cs typeface="Calibri" panose="020F0502020204030204" pitchFamily="34" charset="0"/>
              </a:rPr>
              <a:t> de </a:t>
            </a:r>
            <a:r>
              <a:rPr lang="en-GB" sz="1300" dirty="0" err="1">
                <a:latin typeface="Calibri" panose="020F0502020204030204" pitchFamily="34" charset="0"/>
                <a:cs typeface="Calibri" panose="020F0502020204030204" pitchFamily="34" charset="0"/>
              </a:rPr>
              <a:t>créativité</a:t>
            </a:r>
            <a:r>
              <a:rPr lang="en-GB" sz="1300" dirty="0">
                <a:latin typeface="Calibri" panose="020F0502020204030204" pitchFamily="34" charset="0"/>
                <a:cs typeface="Calibri" panose="020F0502020204030204" pitchFamily="34" charset="0"/>
              </a:rPr>
              <a:t> et de pensée critique ;</a:t>
            </a:r>
          </a:p>
          <a:p>
            <a:pPr algn="just"/>
            <a:r>
              <a:rPr lang="en-GB" sz="1300" b="1" dirty="0">
                <a:latin typeface="Calibri" panose="020F0502020204030204" pitchFamily="34" charset="0"/>
                <a:cs typeface="Calibri" panose="020F0502020204030204" pitchFamily="34" charset="0"/>
              </a:rPr>
              <a:t>LES</a:t>
            </a:r>
            <a:r>
              <a:rPr lang="en-GB" sz="1300" dirty="0">
                <a:latin typeface="Calibri" panose="020F0502020204030204" pitchFamily="34" charset="0"/>
                <a:cs typeface="Calibri" panose="020F0502020204030204" pitchFamily="34" charset="0"/>
              </a:rPr>
              <a:t> </a:t>
            </a:r>
            <a:r>
              <a:rPr lang="en-GB" sz="1300" b="1" dirty="0">
                <a:latin typeface="Calibri" panose="020F0502020204030204" pitchFamily="34" charset="0"/>
                <a:cs typeface="Calibri" panose="020F0502020204030204" pitchFamily="34" charset="0"/>
              </a:rPr>
              <a:t>ENFANTS</a:t>
            </a:r>
            <a:r>
              <a:rPr lang="en-GB" sz="1300" dirty="0">
                <a:latin typeface="Calibri" panose="020F0502020204030204" pitchFamily="34" charset="0"/>
                <a:cs typeface="Calibri" panose="020F0502020204030204" pitchFamily="34" charset="0"/>
              </a:rPr>
              <a:t> </a:t>
            </a:r>
            <a:r>
              <a:rPr lang="en-GB" sz="1300" b="1" dirty="0">
                <a:latin typeface="Calibri" panose="020F0502020204030204" pitchFamily="34" charset="0"/>
                <a:cs typeface="Calibri" panose="020F0502020204030204" pitchFamily="34" charset="0"/>
              </a:rPr>
              <a:t>ET</a:t>
            </a:r>
            <a:r>
              <a:rPr lang="en-GB" sz="1300" dirty="0">
                <a:latin typeface="Calibri" panose="020F0502020204030204" pitchFamily="34" charset="0"/>
                <a:cs typeface="Calibri" panose="020F0502020204030204" pitchFamily="34" charset="0"/>
              </a:rPr>
              <a:t> </a:t>
            </a:r>
            <a:r>
              <a:rPr lang="en-GB" sz="1300" b="1" dirty="0">
                <a:latin typeface="Calibri" panose="020F0502020204030204" pitchFamily="34" charset="0"/>
                <a:cs typeface="Calibri" panose="020F0502020204030204" pitchFamily="34" charset="0"/>
              </a:rPr>
              <a:t>LES</a:t>
            </a:r>
            <a:r>
              <a:rPr lang="en-GB" sz="1300" dirty="0">
                <a:latin typeface="Calibri" panose="020F0502020204030204" pitchFamily="34" charset="0"/>
                <a:cs typeface="Calibri" panose="020F0502020204030204" pitchFamily="34" charset="0"/>
              </a:rPr>
              <a:t> </a:t>
            </a:r>
            <a:r>
              <a:rPr lang="en-GB" sz="1300" b="1" dirty="0">
                <a:latin typeface="Calibri" panose="020F0502020204030204" pitchFamily="34" charset="0"/>
                <a:cs typeface="Calibri" panose="020F0502020204030204" pitchFamily="34" charset="0"/>
              </a:rPr>
              <a:t>JEUNES</a:t>
            </a:r>
            <a:r>
              <a:rPr lang="en-GB" sz="1300" dirty="0">
                <a:latin typeface="Calibri" panose="020F0502020204030204" pitchFamily="34" charset="0"/>
                <a:cs typeface="Calibri" panose="020F0502020204030204" pitchFamily="34" charset="0"/>
              </a:rPr>
              <a:t> qui </a:t>
            </a:r>
            <a:r>
              <a:rPr lang="en-GB" sz="1300" dirty="0" err="1">
                <a:latin typeface="Calibri" panose="020F0502020204030204" pitchFamily="34" charset="0"/>
                <a:cs typeface="Calibri" panose="020F0502020204030204" pitchFamily="34" charset="0"/>
              </a:rPr>
              <a:t>utiliseront</a:t>
            </a:r>
            <a:r>
              <a:rPr lang="en-GB" sz="1300" dirty="0">
                <a:latin typeface="Calibri" panose="020F0502020204030204" pitchFamily="34" charset="0"/>
                <a:cs typeface="Calibri" panose="020F0502020204030204" pitchFamily="34" charset="0"/>
              </a:rPr>
              <a:t> les REL </a:t>
            </a:r>
            <a:r>
              <a:rPr lang="en-GB" sz="1300" dirty="0" err="1">
                <a:latin typeface="Calibri" panose="020F0502020204030204" pitchFamily="34" charset="0"/>
                <a:cs typeface="Calibri" panose="020F0502020204030204" pitchFamily="34" charset="0"/>
              </a:rPr>
              <a:t>développés</a:t>
            </a:r>
            <a:r>
              <a:rPr lang="en-GB" sz="1300" dirty="0">
                <a:latin typeface="Calibri" panose="020F0502020204030204" pitchFamily="34" charset="0"/>
                <a:cs typeface="Calibri" panose="020F0502020204030204" pitchFamily="34" charset="0"/>
              </a:rPr>
              <a:t> par le </a:t>
            </a:r>
            <a:r>
              <a:rPr lang="en-GB" sz="1300" dirty="0" err="1">
                <a:latin typeface="Calibri" panose="020F0502020204030204" pitchFamily="34" charset="0"/>
                <a:cs typeface="Calibri" panose="020F0502020204030204" pitchFamily="34" charset="0"/>
              </a:rPr>
              <a:t>projet</a:t>
            </a:r>
            <a:r>
              <a:rPr lang="en-GB" sz="1300" dirty="0">
                <a:latin typeface="Calibri" panose="020F0502020204030204" pitchFamily="34" charset="0"/>
                <a:cs typeface="Calibri" panose="020F0502020204030204" pitchFamily="34" charset="0"/>
              </a:rPr>
              <a:t>. </a:t>
            </a:r>
          </a:p>
          <a:p>
            <a:pPr algn="just"/>
            <a:endParaRPr lang="en-GB" sz="1300" dirty="0">
              <a:latin typeface="Calibri" panose="020F0502020204030204" pitchFamily="34" charset="0"/>
              <a:cs typeface="Calibri" panose="020F0502020204030204" pitchFamily="34" charset="0"/>
            </a:endParaRPr>
          </a:p>
          <a:p>
            <a:pPr algn="just"/>
            <a:r>
              <a:rPr lang="en-GB" sz="1300" dirty="0" err="1">
                <a:latin typeface="Calibri" panose="020F0502020204030204" pitchFamily="34" charset="0"/>
                <a:cs typeface="Calibri" panose="020F0502020204030204" pitchFamily="34" charset="0"/>
              </a:rPr>
              <a:t>Veuillez</a:t>
            </a:r>
            <a:r>
              <a:rPr lang="en-GB" sz="1300" dirty="0">
                <a:latin typeface="Calibri" panose="020F0502020204030204" pitchFamily="34" charset="0"/>
                <a:cs typeface="Calibri" panose="020F0502020204030204" pitchFamily="34" charset="0"/>
              </a:rPr>
              <a:t> noter que les </a:t>
            </a:r>
            <a:r>
              <a:rPr lang="en-GB" sz="1300" dirty="0" err="1">
                <a:latin typeface="Calibri" panose="020F0502020204030204" pitchFamily="34" charset="0"/>
                <a:cs typeface="Calibri" panose="020F0502020204030204" pitchFamily="34" charset="0"/>
              </a:rPr>
              <a:t>thèmes</a:t>
            </a:r>
            <a:r>
              <a:rPr lang="en-GB" sz="1300" dirty="0">
                <a:latin typeface="Calibri" panose="020F0502020204030204" pitchFamily="34" charset="0"/>
                <a:cs typeface="Calibri" panose="020F0502020204030204" pitchFamily="34" charset="0"/>
              </a:rPr>
              <a:t> des REL </a:t>
            </a:r>
            <a:r>
              <a:rPr lang="en-GB" sz="1300" dirty="0" err="1">
                <a:latin typeface="Calibri" panose="020F0502020204030204" pitchFamily="34" charset="0"/>
                <a:cs typeface="Calibri" panose="020F0502020204030204" pitchFamily="34" charset="0"/>
              </a:rPr>
              <a:t>ont</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été</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sélectionnés</a:t>
            </a:r>
            <a:r>
              <a:rPr lang="en-GB" sz="1300" dirty="0">
                <a:latin typeface="Calibri" panose="020F0502020204030204" pitchFamily="34" charset="0"/>
                <a:cs typeface="Calibri" panose="020F0502020204030204" pitchFamily="34" charset="0"/>
              </a:rPr>
              <a:t> par un </a:t>
            </a:r>
            <a:r>
              <a:rPr lang="en-GB" sz="1300" dirty="0" err="1">
                <a:latin typeface="Calibri" panose="020F0502020204030204" pitchFamily="34" charset="0"/>
                <a:cs typeface="Calibri" panose="020F0502020204030204" pitchFamily="34" charset="0"/>
              </a:rPr>
              <a:t>groupe</a:t>
            </a:r>
            <a:r>
              <a:rPr lang="en-GB" sz="1300" dirty="0">
                <a:latin typeface="Calibri" panose="020F0502020204030204" pitchFamily="34" charset="0"/>
                <a:cs typeface="Calibri" panose="020F0502020204030204" pitchFamily="34" charset="0"/>
              </a:rPr>
              <a:t> international </a:t>
            </a:r>
            <a:r>
              <a:rPr lang="en-GB" sz="1300" dirty="0" err="1">
                <a:latin typeface="Calibri" panose="020F0502020204030204" pitchFamily="34" charset="0"/>
                <a:cs typeface="Calibri" panose="020F0502020204030204" pitchFamily="34" charset="0"/>
              </a:rPr>
              <a:t>d'enseignants</a:t>
            </a:r>
            <a:r>
              <a:rPr lang="en-GB" sz="1300" dirty="0">
                <a:latin typeface="Calibri" panose="020F0502020204030204" pitchFamily="34" charset="0"/>
                <a:cs typeface="Calibri" panose="020F0502020204030204" pitchFamily="34" charset="0"/>
              </a:rPr>
              <a:t> et </a:t>
            </a:r>
            <a:r>
              <a:rPr lang="en-GB" sz="1300" dirty="0" err="1">
                <a:latin typeface="Calibri" panose="020F0502020204030204" pitchFamily="34" charset="0"/>
                <a:cs typeface="Calibri" panose="020F0502020204030204" pitchFamily="34" charset="0"/>
              </a:rPr>
              <a:t>d'éducateurs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d'Autriche</a:t>
            </a:r>
            <a:r>
              <a:rPr lang="en-GB" sz="1300" dirty="0">
                <a:latin typeface="Calibri" panose="020F0502020204030204" pitchFamily="34" charset="0"/>
                <a:cs typeface="Calibri" panose="020F0502020204030204" pitchFamily="34" charset="0"/>
              </a:rPr>
              <a:t>, de </a:t>
            </a:r>
            <a:r>
              <a:rPr lang="en-GB" sz="1300" dirty="0" err="1">
                <a:latin typeface="Calibri" panose="020F0502020204030204" pitchFamily="34" charset="0"/>
                <a:cs typeface="Calibri" panose="020F0502020204030204" pitchFamily="34" charset="0"/>
              </a:rPr>
              <a:t>Croatie</a:t>
            </a:r>
            <a:r>
              <a:rPr lang="en-GB" sz="1300" dirty="0">
                <a:latin typeface="Calibri" panose="020F0502020204030204" pitchFamily="34" charset="0"/>
                <a:cs typeface="Calibri" panose="020F0502020204030204" pitchFamily="34" charset="0"/>
              </a:rPr>
              <a:t>, de </a:t>
            </a:r>
            <a:r>
              <a:rPr lang="en-GB" sz="1300" dirty="0" err="1">
                <a:latin typeface="Calibri" panose="020F0502020204030204" pitchFamily="34" charset="0"/>
                <a:cs typeface="Calibri" panose="020F0502020204030204" pitchFamily="34" charset="0"/>
              </a:rPr>
              <a:t>Finlande</a:t>
            </a:r>
            <a:r>
              <a:rPr lang="en-GB" sz="1300" dirty="0">
                <a:latin typeface="Calibri" panose="020F0502020204030204" pitchFamily="34" charset="0"/>
                <a:cs typeface="Calibri" panose="020F0502020204030204" pitchFamily="34" charset="0"/>
              </a:rPr>
              <a:t>, de France, </a:t>
            </a:r>
            <a:r>
              <a:rPr lang="en-GB" sz="1300" dirty="0" err="1">
                <a:latin typeface="Calibri" panose="020F0502020204030204" pitchFamily="34" charset="0"/>
                <a:cs typeface="Calibri" panose="020F0502020204030204" pitchFamily="34" charset="0"/>
              </a:rPr>
              <a:t>d'Irlande</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d'Italie</a:t>
            </a:r>
            <a:r>
              <a:rPr lang="en-GB" sz="1300" dirty="0">
                <a:latin typeface="Calibri" panose="020F0502020204030204" pitchFamily="34" charset="0"/>
                <a:cs typeface="Calibri" panose="020F0502020204030204" pitchFamily="34" charset="0"/>
              </a:rPr>
              <a:t> et du </a:t>
            </a:r>
            <a:r>
              <a:rPr lang="en-GB" sz="1300" dirty="0" err="1">
                <a:latin typeface="Calibri" panose="020F0502020204030204" pitchFamily="34" charset="0"/>
                <a:cs typeface="Calibri" panose="020F0502020204030204" pitchFamily="34" charset="0"/>
              </a:rPr>
              <a:t>Royaume</a:t>
            </a:r>
            <a:r>
              <a:rPr lang="en-GB" sz="1300" dirty="0">
                <a:latin typeface="Calibri" panose="020F0502020204030204" pitchFamily="34" charset="0"/>
                <a:cs typeface="Calibri" panose="020F0502020204030204" pitchFamily="34" charset="0"/>
              </a:rPr>
              <a:t>-Uni, par le </a:t>
            </a:r>
            <a:r>
              <a:rPr lang="en-GB" sz="1300" dirty="0" err="1">
                <a:latin typeface="Calibri" panose="020F0502020204030204" pitchFamily="34" charset="0"/>
                <a:cs typeface="Calibri" panose="020F0502020204030204" pitchFamily="34" charset="0"/>
              </a:rPr>
              <a:t>biais</a:t>
            </a:r>
            <a:r>
              <a:rPr lang="en-GB" sz="1300" dirty="0">
                <a:latin typeface="Calibri" panose="020F0502020204030204" pitchFamily="34" charset="0"/>
                <a:cs typeface="Calibri" panose="020F0502020204030204" pitchFamily="34" charset="0"/>
              </a:rPr>
              <a:t> de </a:t>
            </a:r>
            <a:r>
              <a:rPr lang="en-GB" sz="1300" dirty="0" err="1">
                <a:latin typeface="Calibri" panose="020F0502020204030204" pitchFamily="34" charset="0"/>
                <a:cs typeface="Calibri" panose="020F0502020204030204" pitchFamily="34" charset="0"/>
              </a:rPr>
              <a:t>groupes</a:t>
            </a:r>
            <a:r>
              <a:rPr lang="en-GB" sz="1300" dirty="0">
                <a:latin typeface="Calibri" panose="020F0502020204030204" pitchFamily="34" charset="0"/>
                <a:cs typeface="Calibri" panose="020F0502020204030204" pitchFamily="34" charset="0"/>
              </a:rPr>
              <a:t> de discussion et </a:t>
            </a:r>
            <a:r>
              <a:rPr lang="en-GB" sz="1300" dirty="0" err="1">
                <a:latin typeface="Calibri" panose="020F0502020204030204" pitchFamily="34" charset="0"/>
                <a:cs typeface="Calibri" panose="020F0502020204030204" pitchFamily="34" charset="0"/>
              </a:rPr>
              <a:t>d'enquêtes</a:t>
            </a:r>
            <a:r>
              <a:rPr lang="en-GB" sz="1300" dirty="0">
                <a:latin typeface="Calibri" panose="020F0502020204030204" pitchFamily="34" charset="0"/>
                <a:cs typeface="Calibri" panose="020F0502020204030204" pitchFamily="34" charset="0"/>
              </a:rPr>
              <a:t>. </a:t>
            </a:r>
          </a:p>
          <a:p>
            <a:pPr algn="just"/>
            <a:endParaRPr lang="en-GB" sz="1300" dirty="0">
              <a:latin typeface="Calibri" panose="020F0502020204030204" pitchFamily="34" charset="0"/>
              <a:cs typeface="Calibri" panose="020F0502020204030204" pitchFamily="34" charset="0"/>
            </a:endParaRPr>
          </a:p>
          <a:p>
            <a:pPr algn="just"/>
            <a:r>
              <a:rPr lang="en-GB" sz="1300" dirty="0">
                <a:latin typeface="Calibri" panose="020F0502020204030204" pitchFamily="34" charset="0"/>
                <a:cs typeface="Calibri" panose="020F0502020204030204" pitchFamily="34" charset="0"/>
              </a:rPr>
              <a:t>Nous </a:t>
            </a:r>
            <a:r>
              <a:rPr lang="en-GB" sz="1300" dirty="0" err="1">
                <a:latin typeface="Calibri" panose="020F0502020204030204" pitchFamily="34" charset="0"/>
                <a:cs typeface="Calibri" panose="020F0502020204030204" pitchFamily="34" charset="0"/>
              </a:rPr>
              <a:t>espérons</a:t>
            </a:r>
            <a:r>
              <a:rPr lang="en-GB" sz="1300" dirty="0">
                <a:latin typeface="Calibri" panose="020F0502020204030204" pitchFamily="34" charset="0"/>
                <a:cs typeface="Calibri" panose="020F0502020204030204" pitchFamily="34" charset="0"/>
              </a:rPr>
              <a:t> que </a:t>
            </a:r>
            <a:r>
              <a:rPr lang="en-GB" sz="1300" dirty="0" err="1">
                <a:latin typeface="Calibri" panose="020F0502020204030204" pitchFamily="34" charset="0"/>
                <a:cs typeface="Calibri" panose="020F0502020204030204" pitchFamily="34" charset="0"/>
              </a:rPr>
              <a:t>ce</a:t>
            </a:r>
            <a:r>
              <a:rPr lang="en-GB" sz="1300" dirty="0">
                <a:latin typeface="Calibri" panose="020F0502020204030204" pitchFamily="34" charset="0"/>
                <a:cs typeface="Calibri" panose="020F0502020204030204" pitchFamily="34" charset="0"/>
              </a:rPr>
              <a:t> support </a:t>
            </a:r>
            <a:r>
              <a:rPr lang="en-GB" sz="1300" dirty="0" err="1">
                <a:latin typeface="Calibri" panose="020F0502020204030204" pitchFamily="34" charset="0"/>
                <a:cs typeface="Calibri" panose="020F0502020204030204" pitchFamily="34" charset="0"/>
              </a:rPr>
              <a:t>enrichira</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vos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ressources</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pédagogiques</a:t>
            </a:r>
            <a:r>
              <a:rPr lang="en-GB" sz="1300" dirty="0">
                <a:latin typeface="Calibri" panose="020F0502020204030204" pitchFamily="34" charset="0"/>
                <a:cs typeface="Calibri" panose="020F0502020204030204" pitchFamily="34" charset="0"/>
              </a:rPr>
              <a:t> et </a:t>
            </a:r>
            <a:r>
              <a:rPr lang="en-GB" sz="1300" dirty="0" err="1">
                <a:latin typeface="Calibri" panose="020F0502020204030204" pitchFamily="34" charset="0"/>
                <a:cs typeface="Calibri" panose="020F0502020204030204" pitchFamily="34" charset="0"/>
              </a:rPr>
              <a:t>favorisera</a:t>
            </a:r>
            <a:r>
              <a:rPr lang="en-GB" sz="1300" dirty="0">
                <a:latin typeface="Calibri" panose="020F0502020204030204" pitchFamily="34" charset="0"/>
                <a:cs typeface="Calibri" panose="020F0502020204030204" pitchFamily="34" charset="0"/>
              </a:rPr>
              <a:t> la pensée </a:t>
            </a:r>
            <a:r>
              <a:rPr lang="en-GB" sz="1300" dirty="0" err="1">
                <a:latin typeface="Calibri" panose="020F0502020204030204" pitchFamily="34" charset="0"/>
                <a:cs typeface="Calibri" panose="020F0502020204030204" pitchFamily="34" charset="0"/>
              </a:rPr>
              <a:t>créative</a:t>
            </a:r>
            <a:r>
              <a:rPr lang="en-GB" sz="1300" dirty="0">
                <a:latin typeface="Calibri" panose="020F0502020204030204" pitchFamily="34" charset="0"/>
                <a:cs typeface="Calibri" panose="020F0502020204030204" pitchFamily="34" charset="0"/>
              </a:rPr>
              <a:t> et critique des </a:t>
            </a:r>
            <a:r>
              <a:rPr lang="en-GB" sz="1300" dirty="0" err="1">
                <a:latin typeface="Calibri" panose="020F0502020204030204" pitchFamily="34" charset="0"/>
                <a:cs typeface="Calibri" panose="020F0502020204030204" pitchFamily="34" charset="0"/>
              </a:rPr>
              <a:t>étudiants</a:t>
            </a:r>
            <a:r>
              <a:rPr lang="en-GB" sz="1300" dirty="0">
                <a:latin typeface="Calibri" panose="020F0502020204030204" pitchFamily="34" charset="0"/>
                <a:cs typeface="Calibri" panose="020F0502020204030204" pitchFamily="34" charset="0"/>
              </a:rPr>
              <a:t>.</a:t>
            </a:r>
          </a:p>
          <a:p>
            <a:pPr algn="r"/>
            <a:endParaRPr lang="en-GB" sz="1300" b="1" dirty="0">
              <a:latin typeface="Calibri" panose="020F0502020204030204" pitchFamily="34" charset="0"/>
              <a:cs typeface="Calibri" panose="020F0502020204030204" pitchFamily="34" charset="0"/>
              <a:hlinkClick r:id="rId4"/>
            </a:endParaRPr>
          </a:p>
          <a:p>
            <a:pPr algn="ctr"/>
            <a:r>
              <a:rPr lang="en-GB" sz="1300" b="1" dirty="0">
                <a:latin typeface="Calibri" panose="020F0502020204030204" pitchFamily="34" charset="0"/>
                <a:cs typeface="Calibri" panose="020F0502020204030204" pitchFamily="34" charset="0"/>
                <a:hlinkClick r:id="rId4"/>
              </a:rPr>
              <a:t>https://www.creative-school.eu</a:t>
            </a:r>
            <a:endParaRPr lang="en-GB" sz="1300" b="1" dirty="0">
              <a:latin typeface="Calibri" panose="020F0502020204030204" pitchFamily="34" charset="0"/>
              <a:cs typeface="Calibri" panose="020F0502020204030204" pitchFamily="34" charset="0"/>
            </a:endParaRPr>
          </a:p>
          <a:p>
            <a:endParaRPr lang="en-GB" sz="1200" b="1" dirty="0">
              <a:latin typeface="Calibri" panose="020F0502020204030204" pitchFamily="34" charset="0"/>
              <a:cs typeface="Calibri" panose="020F0502020204030204" pitchFamily="34" charset="0"/>
            </a:endParaRPr>
          </a:p>
        </p:txBody>
      </p:sp>
      <p:pic>
        <p:nvPicPr>
          <p:cNvPr id="7" name="Picture 4">
            <a:extLst>
              <a:ext uri="{FF2B5EF4-FFF2-40B4-BE49-F238E27FC236}">
                <a16:creationId xmlns:a16="http://schemas.microsoft.com/office/drawing/2014/main" id="{8FB3FF1E-CC6E-674B-BB67-F914D51C3AE9}"/>
              </a:ext>
            </a:extLst>
          </p:cNvPr>
          <p:cNvPicPr>
            <a:picLocks noChangeAspect="1" noChangeArrowheads="1"/>
          </p:cNvPicPr>
          <p:nvPr/>
        </p:nvPicPr>
        <p:blipFill>
          <a:blip r:embed="rId5" cstate="print"/>
          <a:srcRect/>
          <a:stretch>
            <a:fillRect/>
          </a:stretch>
        </p:blipFill>
        <p:spPr bwMode="auto">
          <a:xfrm>
            <a:off x="6943725" y="5486400"/>
            <a:ext cx="2105025" cy="762000"/>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A4FBC5FE-81D4-0C47-BDDF-A16B6C25D401}"/>
              </a:ext>
            </a:extLst>
          </p:cNvPr>
          <p:cNvSpPr txBox="1">
            <a:spLocks noChangeArrowheads="1"/>
          </p:cNvSpPr>
          <p:nvPr/>
        </p:nvSpPr>
        <p:spPr bwMode="auto">
          <a:xfrm>
            <a:off x="6330950" y="6211669"/>
            <a:ext cx="2736850" cy="646331"/>
          </a:xfrm>
          <a:prstGeom prst="rect">
            <a:avLst/>
          </a:prstGeom>
          <a:noFill/>
          <a:ln w="9525">
            <a:noFill/>
            <a:miter lim="800000"/>
            <a:headEnd/>
            <a:tailEnd/>
          </a:ln>
        </p:spPr>
        <p:txBody>
          <a:bodyPr>
            <a:spAutoFit/>
          </a:bodyPr>
          <a:lstStyle/>
          <a:p>
            <a:pPr algn="r"/>
            <a:r>
              <a:rPr lang="en-GB" sz="1200" dirty="0">
                <a:latin typeface="Calibri" pitchFamily="34" charset="0"/>
              </a:rPr>
              <a:t>Materials can be used according </a:t>
            </a:r>
            <a:br>
              <a:rPr lang="en-GB" sz="1200" dirty="0">
                <a:latin typeface="Calibri" pitchFamily="34" charset="0"/>
              </a:rPr>
            </a:br>
            <a:r>
              <a:rPr lang="en-GB" sz="1200" dirty="0">
                <a:latin typeface="Calibri" pitchFamily="34" charset="0"/>
              </a:rPr>
              <a:t>to the: Creative Commons Non Commercial Share Alike license</a:t>
            </a:r>
            <a:endParaRPr lang="it-IT" sz="1200" dirty="0">
              <a:latin typeface="Calibri" pitchFamily="34" charset="0"/>
            </a:endParaRPr>
          </a:p>
        </p:txBody>
      </p:sp>
      <p:sp>
        <p:nvSpPr>
          <p:cNvPr id="9" name="CasellaDiTesto 8">
            <a:extLst>
              <a:ext uri="{FF2B5EF4-FFF2-40B4-BE49-F238E27FC236}">
                <a16:creationId xmlns:a16="http://schemas.microsoft.com/office/drawing/2014/main" id="{D71E2258-967A-F14B-8E25-3B014FEB29E3}"/>
              </a:ext>
            </a:extLst>
          </p:cNvPr>
          <p:cNvSpPr txBox="1">
            <a:spLocks noChangeArrowheads="1"/>
          </p:cNvSpPr>
          <p:nvPr/>
        </p:nvSpPr>
        <p:spPr bwMode="auto">
          <a:xfrm rot="10800000" flipV="1">
            <a:off x="53975" y="5842336"/>
            <a:ext cx="6270625" cy="1015663"/>
          </a:xfrm>
          <a:prstGeom prst="rect">
            <a:avLst/>
          </a:prstGeom>
          <a:noFill/>
          <a:ln w="9525">
            <a:noFill/>
            <a:miter lim="800000"/>
            <a:headEnd/>
            <a:tailEnd/>
          </a:ln>
        </p:spPr>
        <p:txBody>
          <a:bodyPr wrap="square">
            <a:spAutoFit/>
          </a:bodyPr>
          <a:lstStyle/>
          <a:p>
            <a:r>
              <a:rPr lang="en-GB" sz="1200" i="1" dirty="0">
                <a:latin typeface="Calibri" pitchFamily="34" charset="0"/>
              </a:rPr>
              <a:t>The Creative School </a:t>
            </a:r>
            <a:r>
              <a:rPr lang="en-GB" sz="1200" dirty="0">
                <a:latin typeface="Calibri" pitchFamily="34" charset="0"/>
              </a:rPr>
              <a:t>project has been funded with the support of the European Union and the French National Agency for the Erasmus+ Programme (Grant Agreement 2019-1-FR01-KA201-062212). This publication reflects the views only of the author, and the European Union and the French National Agency for the Erasmus+ Programme cannot be held responsible for any use which may be made of the information contained therein.</a:t>
            </a:r>
            <a:r>
              <a:rPr lang="it-IT" sz="1200" dirty="0">
                <a:latin typeface="Calibri" pitchFamily="34" charset="0"/>
              </a:rPr>
              <a:t> </a:t>
            </a:r>
          </a:p>
        </p:txBody>
      </p:sp>
      <p:pic>
        <p:nvPicPr>
          <p:cNvPr id="10" name="Immagine 9">
            <a:extLst>
              <a:ext uri="{FF2B5EF4-FFF2-40B4-BE49-F238E27FC236}">
                <a16:creationId xmlns:a16="http://schemas.microsoft.com/office/drawing/2014/main" id="{8405093C-423E-8A48-A568-90C3179FA037}"/>
              </a:ext>
            </a:extLst>
          </p:cNvPr>
          <p:cNvPicPr/>
          <p:nvPr/>
        </p:nvPicPr>
        <p:blipFill>
          <a:blip r:embed="rId6"/>
          <a:stretch>
            <a:fillRect/>
          </a:stretch>
        </p:blipFill>
        <p:spPr>
          <a:xfrm>
            <a:off x="7467600" y="10886"/>
            <a:ext cx="1676400" cy="1589314"/>
          </a:xfrm>
          <a:prstGeom prst="rect">
            <a:avLst/>
          </a:prstGeom>
        </p:spPr>
      </p:pic>
    </p:spTree>
    <p:extLst>
      <p:ext uri="{BB962C8B-B14F-4D97-AF65-F5344CB8AC3E}">
        <p14:creationId xmlns:p14="http://schemas.microsoft.com/office/powerpoint/2010/main" val="1693753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BB458-FC06-9849-9614-764FE2DC4E6C}"/>
              </a:ext>
            </a:extLst>
          </p:cNvPr>
          <p:cNvPicPr>
            <a:picLocks noChangeAspect="1"/>
          </p:cNvPicPr>
          <p:nvPr/>
        </p:nvPicPr>
        <p:blipFill>
          <a:blip r:embed="rId3"/>
          <a:stretch>
            <a:fillRect/>
          </a:stretch>
        </p:blipFill>
        <p:spPr>
          <a:xfrm>
            <a:off x="30967" y="683104"/>
            <a:ext cx="9082066" cy="5491791"/>
          </a:xfrm>
          <a:prstGeom prst="rect">
            <a:avLst/>
          </a:prstGeom>
        </p:spPr>
      </p:pic>
    </p:spTree>
    <p:extLst>
      <p:ext uri="{BB962C8B-B14F-4D97-AF65-F5344CB8AC3E}">
        <p14:creationId xmlns:p14="http://schemas.microsoft.com/office/powerpoint/2010/main" val="361779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gnifying glass on clear background">
            <a:extLst>
              <a:ext uri="{FF2B5EF4-FFF2-40B4-BE49-F238E27FC236}">
                <a16:creationId xmlns:a16="http://schemas.microsoft.com/office/drawing/2014/main" id="{054D6AD1-E0D3-4145-B7A7-763EAEDE302C}"/>
              </a:ext>
            </a:extLst>
          </p:cNvPr>
          <p:cNvPicPr>
            <a:picLocks noChangeAspect="1"/>
          </p:cNvPicPr>
          <p:nvPr/>
        </p:nvPicPr>
        <p:blipFill rotWithShape="1">
          <a:blip r:embed="rId3"/>
          <a:srcRect l="11000" r="-1" b="-1"/>
          <a:stretch/>
        </p:blipFill>
        <p:spPr>
          <a:xfrm>
            <a:off x="0" y="10"/>
            <a:ext cx="9143999" cy="6857990"/>
          </a:xfrm>
          <a:prstGeom prst="rect">
            <a:avLst/>
          </a:prstGeom>
        </p:spPr>
      </p:pic>
      <p:sp>
        <p:nvSpPr>
          <p:cNvPr id="6" name="Title 5">
            <a:extLst>
              <a:ext uri="{FF2B5EF4-FFF2-40B4-BE49-F238E27FC236}">
                <a16:creationId xmlns:a16="http://schemas.microsoft.com/office/drawing/2014/main" id="{ADC11850-82C2-9D40-A4B5-89628B33B2CD}"/>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500" dirty="0" err="1">
                <a:solidFill>
                  <a:srgbClr val="FFFFFF"/>
                </a:solidFill>
              </a:rPr>
              <a:t>Partie</a:t>
            </a:r>
            <a:r>
              <a:rPr lang="en-US" sz="4500" dirty="0">
                <a:solidFill>
                  <a:srgbClr val="FFFFFF"/>
                </a:solidFill>
              </a:rPr>
              <a:t> 2 : Aptitudes </a:t>
            </a:r>
            <a:r>
              <a:rPr lang="en-US" sz="4500" dirty="0" err="1">
                <a:solidFill>
                  <a:srgbClr val="FFFFFF"/>
                </a:solidFill>
              </a:rPr>
              <a:t>à</a:t>
            </a:r>
            <a:r>
              <a:rPr lang="en-US" sz="4500" dirty="0">
                <a:solidFill>
                  <a:srgbClr val="FFFFFF"/>
                </a:solidFill>
              </a:rPr>
              <a:t> la </a:t>
            </a:r>
            <a:r>
              <a:rPr lang="en-US" sz="4500" dirty="0" err="1">
                <a:solidFill>
                  <a:srgbClr val="FFFFFF"/>
                </a:solidFill>
              </a:rPr>
              <a:t>réflexion</a:t>
            </a:r>
            <a:r>
              <a:rPr lang="en-US" sz="4500" dirty="0">
                <a:solidFill>
                  <a:srgbClr val="FFFFFF"/>
                </a:solidFill>
              </a:rPr>
              <a:t> critique et </a:t>
            </a:r>
            <a:r>
              <a:rPr lang="en-US" sz="4500" dirty="0" err="1">
                <a:solidFill>
                  <a:srgbClr val="FFFFFF"/>
                </a:solidFill>
              </a:rPr>
              <a:t>à</a:t>
            </a:r>
            <a:r>
              <a:rPr lang="en-US" sz="4500" dirty="0">
                <a:solidFill>
                  <a:srgbClr val="FFFFFF"/>
                </a:solidFill>
              </a:rPr>
              <a:t> la recherche </a:t>
            </a:r>
            <a:r>
              <a:rPr lang="en-US" sz="4500" dirty="0" err="1">
                <a:solidFill>
                  <a:srgbClr val="FFFFFF"/>
                </a:solidFill>
              </a:rPr>
              <a:t>créative</a:t>
            </a:r>
            <a:endParaRPr lang="en-US" sz="4500" dirty="0">
              <a:solidFill>
                <a:srgbClr val="FFFFFF"/>
              </a:solidFill>
            </a:endParaRPr>
          </a:p>
        </p:txBody>
      </p:sp>
      <p:sp>
        <p:nvSpPr>
          <p:cNvPr id="7" name="Text Placeholder 6">
            <a:extLst>
              <a:ext uri="{FF2B5EF4-FFF2-40B4-BE49-F238E27FC236}">
                <a16:creationId xmlns:a16="http://schemas.microsoft.com/office/drawing/2014/main" id="{5ED3D998-C763-D049-931D-CA233E561F5E}"/>
              </a:ext>
            </a:extLst>
          </p:cNvPr>
          <p:cNvSpPr>
            <a:spLocks noGrp="1"/>
          </p:cNvSpPr>
          <p:nvPr>
            <p:ph type="body" idx="1"/>
          </p:nvPr>
        </p:nvSpPr>
        <p:spPr>
          <a:xfrm>
            <a:off x="825038" y="4072043"/>
            <a:ext cx="75438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endParaRPr lang="en-US" dirty="0">
              <a:solidFill>
                <a:srgbClr val="FFFFFF"/>
              </a:solidFill>
            </a:endParaRPr>
          </a:p>
        </p:txBody>
      </p:sp>
    </p:spTree>
    <p:extLst>
      <p:ext uri="{BB962C8B-B14F-4D97-AF65-F5344CB8AC3E}">
        <p14:creationId xmlns:p14="http://schemas.microsoft.com/office/powerpoint/2010/main" val="1776518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DACA95-4DCB-B04C-B554-FD4B4CA00BA6}"/>
              </a:ext>
            </a:extLst>
          </p:cNvPr>
          <p:cNvSpPr>
            <a:spLocks noGrp="1"/>
          </p:cNvSpPr>
          <p:nvPr>
            <p:ph type="title"/>
          </p:nvPr>
        </p:nvSpPr>
        <p:spPr>
          <a:xfrm>
            <a:off x="628650" y="557188"/>
            <a:ext cx="7886700" cy="1133499"/>
          </a:xfrm>
        </p:spPr>
        <p:txBody>
          <a:bodyPr>
            <a:normAutofit/>
          </a:bodyPr>
          <a:lstStyle/>
          <a:p>
            <a:pPr algn="ctr"/>
            <a:r>
              <a:rPr lang="en-US" sz="4500" dirty="0"/>
              <a:t>Esprit critique </a:t>
            </a:r>
          </a:p>
        </p:txBody>
      </p:sp>
      <p:graphicFrame>
        <p:nvGraphicFramePr>
          <p:cNvPr id="5" name="Content Placeholder 2">
            <a:extLst>
              <a:ext uri="{FF2B5EF4-FFF2-40B4-BE49-F238E27FC236}">
                <a16:creationId xmlns:a16="http://schemas.microsoft.com/office/drawing/2014/main" id="{1310149F-C04C-477C-A920-932674A33FD6}"/>
              </a:ext>
            </a:extLst>
          </p:cNvPr>
          <p:cNvGraphicFramePr>
            <a:graphicFrameLocks noGrp="1"/>
          </p:cNvGraphicFramePr>
          <p:nvPr>
            <p:ph idx="1"/>
            <p:extLst>
              <p:ext uri="{D42A27DB-BD31-4B8C-83A1-F6EECF244321}">
                <p14:modId xmlns:p14="http://schemas.microsoft.com/office/powerpoint/2010/main" val="2306395920"/>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3135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339E-A0BC-7545-B360-211FF425AFDC}"/>
              </a:ext>
            </a:extLst>
          </p:cNvPr>
          <p:cNvSpPr>
            <a:spLocks noGrp="1"/>
          </p:cNvSpPr>
          <p:nvPr>
            <p:ph type="title"/>
          </p:nvPr>
        </p:nvSpPr>
        <p:spPr/>
        <p:txBody>
          <a:bodyPr>
            <a:normAutofit fontScale="90000"/>
          </a:bodyPr>
          <a:lstStyle/>
          <a:p>
            <a:r>
              <a:rPr lang="en-US" sz="4700" dirty="0" err="1">
                <a:solidFill>
                  <a:schemeClr val="accent5"/>
                </a:solidFill>
              </a:rPr>
              <a:t>Activités</a:t>
            </a:r>
            <a:r>
              <a:rPr lang="en-US" sz="4700" dirty="0">
                <a:solidFill>
                  <a:schemeClr val="accent5"/>
                </a:solidFill>
              </a:rPr>
              <a:t> pendant la </a:t>
            </a:r>
            <a:r>
              <a:rPr lang="en-US" sz="4700" dirty="0" err="1">
                <a:solidFill>
                  <a:schemeClr val="accent5"/>
                </a:solidFill>
              </a:rPr>
              <a:t>visite</a:t>
            </a:r>
            <a:r>
              <a:rPr lang="en-US" sz="4700" dirty="0">
                <a:solidFill>
                  <a:schemeClr val="accent5"/>
                </a:solidFill>
              </a:rPr>
              <a:t> du </a:t>
            </a:r>
            <a:r>
              <a:rPr lang="en-US" sz="4700" dirty="0" err="1">
                <a:solidFill>
                  <a:schemeClr val="accent5"/>
                </a:solidFill>
              </a:rPr>
              <a:t>musée</a:t>
            </a:r>
            <a:r>
              <a:rPr lang="en-US" sz="4700" dirty="0">
                <a:solidFill>
                  <a:schemeClr val="accent5"/>
                </a:solidFill>
              </a:rPr>
              <a:t> </a:t>
            </a:r>
          </a:p>
        </p:txBody>
      </p:sp>
      <p:graphicFrame>
        <p:nvGraphicFramePr>
          <p:cNvPr id="5" name="Content Placeholder 2">
            <a:extLst>
              <a:ext uri="{FF2B5EF4-FFF2-40B4-BE49-F238E27FC236}">
                <a16:creationId xmlns:a16="http://schemas.microsoft.com/office/drawing/2014/main" id="{7752EA2C-DACF-425B-891A-9CBFFB2F1FBC}"/>
              </a:ext>
            </a:extLst>
          </p:cNvPr>
          <p:cNvGraphicFramePr>
            <a:graphicFrameLocks noGrp="1"/>
          </p:cNvGraphicFramePr>
          <p:nvPr>
            <p:ph idx="1"/>
            <p:extLst>
              <p:ext uri="{D42A27DB-BD31-4B8C-83A1-F6EECF244321}">
                <p14:modId xmlns:p14="http://schemas.microsoft.com/office/powerpoint/2010/main" val="1447608047"/>
              </p:ext>
            </p:extLst>
          </p:nvPr>
        </p:nvGraphicFramePr>
        <p:xfrm>
          <a:off x="1008672" y="1690689"/>
          <a:ext cx="6886820" cy="4428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653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gnifying glass on clear background">
            <a:extLst>
              <a:ext uri="{FF2B5EF4-FFF2-40B4-BE49-F238E27FC236}">
                <a16:creationId xmlns:a16="http://schemas.microsoft.com/office/drawing/2014/main" id="{054D6AD1-E0D3-4145-B7A7-763EAEDE302C}"/>
              </a:ext>
            </a:extLst>
          </p:cNvPr>
          <p:cNvPicPr>
            <a:picLocks noChangeAspect="1"/>
          </p:cNvPicPr>
          <p:nvPr/>
        </p:nvPicPr>
        <p:blipFill rotWithShape="1">
          <a:blip r:embed="rId2"/>
          <a:srcRect l="11000" r="-1" b="-1"/>
          <a:stretch/>
        </p:blipFill>
        <p:spPr>
          <a:xfrm>
            <a:off x="0" y="10"/>
            <a:ext cx="9143999" cy="6857990"/>
          </a:xfrm>
          <a:prstGeom prst="rect">
            <a:avLst/>
          </a:prstGeom>
        </p:spPr>
      </p:pic>
      <p:sp>
        <p:nvSpPr>
          <p:cNvPr id="6" name="Title 5">
            <a:extLst>
              <a:ext uri="{FF2B5EF4-FFF2-40B4-BE49-F238E27FC236}">
                <a16:creationId xmlns:a16="http://schemas.microsoft.com/office/drawing/2014/main" id="{ADC11850-82C2-9D40-A4B5-89628B33B2CD}"/>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500" dirty="0" err="1">
                <a:solidFill>
                  <a:srgbClr val="FFFFFF"/>
                </a:solidFill>
              </a:rPr>
              <a:t>Partie</a:t>
            </a:r>
            <a:r>
              <a:rPr lang="en-US" sz="4500" dirty="0">
                <a:solidFill>
                  <a:srgbClr val="FFFFFF"/>
                </a:solidFill>
              </a:rPr>
              <a:t> 3 : </a:t>
            </a:r>
            <a:r>
              <a:rPr lang="en-US" sz="4500" dirty="0" err="1">
                <a:solidFill>
                  <a:srgbClr val="FFFFFF"/>
                </a:solidFill>
              </a:rPr>
              <a:t>Exemples</a:t>
            </a:r>
            <a:r>
              <a:rPr lang="en-US" sz="4500" dirty="0">
                <a:solidFill>
                  <a:srgbClr val="FFFFFF"/>
                </a:solidFill>
              </a:rPr>
              <a:t> pratiques </a:t>
            </a:r>
          </a:p>
        </p:txBody>
      </p:sp>
      <p:sp>
        <p:nvSpPr>
          <p:cNvPr id="7" name="Text Placeholder 6">
            <a:extLst>
              <a:ext uri="{FF2B5EF4-FFF2-40B4-BE49-F238E27FC236}">
                <a16:creationId xmlns:a16="http://schemas.microsoft.com/office/drawing/2014/main" id="{5ED3D998-C763-D049-931D-CA233E561F5E}"/>
              </a:ext>
            </a:extLst>
          </p:cNvPr>
          <p:cNvSpPr>
            <a:spLocks noGrp="1"/>
          </p:cNvSpPr>
          <p:nvPr>
            <p:ph type="body" idx="1"/>
          </p:nvPr>
        </p:nvSpPr>
        <p:spPr>
          <a:xfrm>
            <a:off x="825038" y="4072043"/>
            <a:ext cx="75438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endParaRPr lang="en-US" dirty="0">
              <a:solidFill>
                <a:srgbClr val="FFFFFF"/>
              </a:solidFill>
            </a:endParaRPr>
          </a:p>
        </p:txBody>
      </p:sp>
    </p:spTree>
    <p:extLst>
      <p:ext uri="{BB962C8B-B14F-4D97-AF65-F5344CB8AC3E}">
        <p14:creationId xmlns:p14="http://schemas.microsoft.com/office/powerpoint/2010/main" val="2194456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A02637-BBEF-9848-B8BB-C9DEFEBF708B}"/>
              </a:ext>
            </a:extLst>
          </p:cNvPr>
          <p:cNvSpPr>
            <a:spLocks noGrp="1"/>
          </p:cNvSpPr>
          <p:nvPr>
            <p:ph type="title"/>
          </p:nvPr>
        </p:nvSpPr>
        <p:spPr>
          <a:xfrm>
            <a:off x="163594" y="1153571"/>
            <a:ext cx="2820356" cy="4461163"/>
          </a:xfrm>
        </p:spPr>
        <p:txBody>
          <a:bodyPr>
            <a:normAutofit/>
          </a:bodyPr>
          <a:lstStyle/>
          <a:p>
            <a:r>
              <a:rPr lang="en-US" dirty="0">
                <a:solidFill>
                  <a:srgbClr val="FFFFFF"/>
                </a:solidFill>
              </a:rPr>
              <a:t>Conception </a:t>
            </a:r>
            <a:r>
              <a:rPr lang="en-US" dirty="0" err="1">
                <a:solidFill>
                  <a:srgbClr val="FFFFFF"/>
                </a:solidFill>
              </a:rPr>
              <a:t>d'activités</a:t>
            </a:r>
            <a:r>
              <a:rPr lang="en-US" dirty="0">
                <a:solidFill>
                  <a:srgbClr val="FFFFFF"/>
                </a:solidFill>
              </a:rPr>
              <a:t> pour </a:t>
            </a:r>
            <a:r>
              <a:rPr lang="en-US" dirty="0" err="1">
                <a:solidFill>
                  <a:srgbClr val="FFFFFF"/>
                </a:solidFill>
              </a:rPr>
              <a:t>l'OBL</a:t>
            </a:r>
            <a:r>
              <a:rPr lang="en-US" dirty="0">
                <a:solidFill>
                  <a:srgbClr val="FFFFFF"/>
                </a:solidFill>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C0C6194-8A7F-AD4D-AB76-894B7C4A348F}"/>
              </a:ext>
            </a:extLst>
          </p:cNvPr>
          <p:cNvSpPr>
            <a:spLocks noGrp="1"/>
          </p:cNvSpPr>
          <p:nvPr>
            <p:ph idx="1"/>
          </p:nvPr>
        </p:nvSpPr>
        <p:spPr>
          <a:xfrm>
            <a:off x="3335481" y="591344"/>
            <a:ext cx="5179868" cy="5585619"/>
          </a:xfrm>
        </p:spPr>
        <p:txBody>
          <a:bodyPr anchor="ctr">
            <a:normAutofit/>
          </a:bodyPr>
          <a:lstStyle/>
          <a:p>
            <a:r>
              <a:rPr lang="en-US" dirty="0"/>
              <a:t>Sur la base de </a:t>
            </a:r>
            <a:r>
              <a:rPr lang="en-US" dirty="0" err="1"/>
              <a:t>ces</a:t>
            </a:r>
            <a:r>
              <a:rPr lang="en-US" dirty="0"/>
              <a:t> </a:t>
            </a:r>
            <a:r>
              <a:rPr lang="en-US" dirty="0" err="1"/>
              <a:t>principes</a:t>
            </a:r>
            <a:r>
              <a:rPr lang="en-US" dirty="0"/>
              <a:t> : </a:t>
            </a:r>
          </a:p>
          <a:p>
            <a:pPr lvl="1"/>
            <a:r>
              <a:rPr lang="en-US" dirty="0"/>
              <a:t>Conception </a:t>
            </a:r>
            <a:r>
              <a:rPr lang="en-US" dirty="0" err="1"/>
              <a:t>d'activités</a:t>
            </a:r>
            <a:r>
              <a:rPr lang="en-US" dirty="0"/>
              <a:t> </a:t>
            </a:r>
            <a:r>
              <a:rPr lang="en-US" dirty="0" err="1"/>
              <a:t>à</a:t>
            </a:r>
            <a:r>
              <a:rPr lang="en-US" dirty="0"/>
              <a:t> </a:t>
            </a:r>
            <a:r>
              <a:rPr lang="en-US" dirty="0" err="1"/>
              <a:t>médiation</a:t>
            </a:r>
            <a:r>
              <a:rPr lang="en-US" dirty="0"/>
              <a:t> </a:t>
            </a:r>
            <a:r>
              <a:rPr lang="en-US" dirty="0" err="1"/>
              <a:t>sociale</a:t>
            </a:r>
            <a:r>
              <a:rPr lang="en-US" dirty="0"/>
              <a:t> </a:t>
            </a:r>
          </a:p>
          <a:p>
            <a:pPr lvl="1"/>
            <a:r>
              <a:rPr lang="en-US" dirty="0" err="1"/>
              <a:t>Apprentissage</a:t>
            </a:r>
            <a:r>
              <a:rPr lang="en-US" dirty="0"/>
              <a:t> </a:t>
            </a:r>
            <a:r>
              <a:rPr lang="en-US" dirty="0" err="1"/>
              <a:t>dialogique</a:t>
            </a:r>
            <a:r>
              <a:rPr lang="en-US" dirty="0"/>
              <a:t> </a:t>
            </a:r>
          </a:p>
          <a:p>
            <a:pPr lvl="1"/>
            <a:r>
              <a:rPr lang="en-US" dirty="0"/>
              <a:t>Pensée collective </a:t>
            </a:r>
          </a:p>
          <a:p>
            <a:pPr lvl="1"/>
            <a:r>
              <a:rPr lang="en-US" dirty="0"/>
              <a:t>Interaction collaborative</a:t>
            </a:r>
          </a:p>
          <a:p>
            <a:pPr lvl="1"/>
            <a:r>
              <a:rPr lang="en-US" dirty="0"/>
              <a:t>Pensée critique </a:t>
            </a:r>
          </a:p>
          <a:p>
            <a:pPr lvl="1"/>
            <a:r>
              <a:rPr lang="en-US" dirty="0" err="1"/>
              <a:t>Questionnement</a:t>
            </a:r>
            <a:r>
              <a:rPr lang="en-US" dirty="0"/>
              <a:t> </a:t>
            </a:r>
            <a:r>
              <a:rPr lang="en-US" dirty="0" err="1"/>
              <a:t>socratique</a:t>
            </a:r>
            <a:r>
              <a:rPr lang="en-US" dirty="0"/>
              <a:t> </a:t>
            </a:r>
          </a:p>
        </p:txBody>
      </p:sp>
    </p:spTree>
    <p:extLst>
      <p:ext uri="{BB962C8B-B14F-4D97-AF65-F5344CB8AC3E}">
        <p14:creationId xmlns:p14="http://schemas.microsoft.com/office/powerpoint/2010/main" val="3211569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A06A8E-3F7C-D142-AE75-49A4677ED85C}"/>
              </a:ext>
            </a:extLst>
          </p:cNvPr>
          <p:cNvSpPr>
            <a:spLocks noGrp="1"/>
          </p:cNvSpPr>
          <p:nvPr>
            <p:ph type="title"/>
          </p:nvPr>
        </p:nvSpPr>
        <p:spPr>
          <a:xfrm>
            <a:off x="515125" y="1153572"/>
            <a:ext cx="2400300" cy="4461163"/>
          </a:xfrm>
        </p:spPr>
        <p:txBody>
          <a:bodyPr>
            <a:normAutofit/>
          </a:bodyPr>
          <a:lstStyle/>
          <a:p>
            <a:r>
              <a:rPr lang="en-US" dirty="0" err="1">
                <a:solidFill>
                  <a:srgbClr val="FFFFFF"/>
                </a:solidFill>
              </a:rPr>
              <a:t>Activité</a:t>
            </a:r>
            <a:r>
              <a:rPr lang="en-US" dirty="0">
                <a:solidFill>
                  <a:srgbClr val="FFFFFF"/>
                </a:solidFill>
              </a:rPr>
              <a:t> : </a:t>
            </a:r>
            <a:r>
              <a:rPr lang="en-US" dirty="0" err="1">
                <a:solidFill>
                  <a:srgbClr val="FFFFFF"/>
                </a:solidFill>
              </a:rPr>
              <a:t>Objet</a:t>
            </a:r>
            <a:r>
              <a:rPr lang="en-US" dirty="0">
                <a:solidFill>
                  <a:srgbClr val="FFFFFF"/>
                </a:solidFill>
              </a:rPr>
              <a:t> </a:t>
            </a:r>
            <a:r>
              <a:rPr lang="en-US" dirty="0" err="1">
                <a:solidFill>
                  <a:srgbClr val="FFFFFF"/>
                </a:solidFill>
              </a:rPr>
              <a:t>mystère</a:t>
            </a:r>
            <a:r>
              <a:rPr lang="en-US" dirty="0">
                <a:solidFill>
                  <a:srgbClr val="FFFFFF"/>
                </a:solidFill>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49385FB-8BC5-6447-9BB2-79234C0ED2D8}"/>
              </a:ext>
            </a:extLst>
          </p:cNvPr>
          <p:cNvSpPr>
            <a:spLocks noGrp="1"/>
          </p:cNvSpPr>
          <p:nvPr>
            <p:ph idx="1"/>
          </p:nvPr>
        </p:nvSpPr>
        <p:spPr>
          <a:xfrm>
            <a:off x="3335481" y="591344"/>
            <a:ext cx="5179868" cy="5585619"/>
          </a:xfrm>
        </p:spPr>
        <p:txBody>
          <a:bodyPr anchor="ctr">
            <a:normAutofit/>
          </a:bodyPr>
          <a:lstStyle/>
          <a:p>
            <a:r>
              <a:rPr lang="en-US" sz="2600" dirty="0" err="1"/>
              <a:t>Cette</a:t>
            </a:r>
            <a:r>
              <a:rPr lang="en-US" sz="2600" dirty="0"/>
              <a:t> </a:t>
            </a:r>
            <a:r>
              <a:rPr lang="en-US" sz="2600" dirty="0" err="1"/>
              <a:t>activité</a:t>
            </a:r>
            <a:r>
              <a:rPr lang="en-US" sz="2600" dirty="0"/>
              <a:t> </a:t>
            </a:r>
            <a:r>
              <a:rPr lang="en-US" sz="2600" dirty="0" err="1"/>
              <a:t>est</a:t>
            </a:r>
            <a:r>
              <a:rPr lang="en-US" sz="2600" dirty="0"/>
              <a:t> </a:t>
            </a:r>
            <a:r>
              <a:rPr lang="en-US" sz="2600" dirty="0" err="1"/>
              <a:t>basée</a:t>
            </a:r>
            <a:r>
              <a:rPr lang="en-US" sz="2600" dirty="0"/>
              <a:t> sur le </a:t>
            </a:r>
            <a:r>
              <a:rPr lang="en-US" sz="2600" dirty="0" err="1"/>
              <a:t>principe</a:t>
            </a:r>
            <a:r>
              <a:rPr lang="en-US" sz="2600" dirty="0"/>
              <a:t> de la description, de la </a:t>
            </a:r>
            <a:r>
              <a:rPr lang="en-US" sz="2600" dirty="0" err="1"/>
              <a:t>spéculation</a:t>
            </a:r>
            <a:r>
              <a:rPr lang="en-US" sz="2600" dirty="0"/>
              <a:t> et de la </a:t>
            </a:r>
            <a:r>
              <a:rPr lang="en-US" sz="2600" dirty="0" err="1"/>
              <a:t>déduction</a:t>
            </a:r>
            <a:r>
              <a:rPr lang="en-US" sz="2600" dirty="0"/>
              <a:t>.</a:t>
            </a:r>
          </a:p>
          <a:p>
            <a:r>
              <a:rPr lang="en-US" sz="2600" dirty="0" err="1"/>
              <a:t>Sélectionnez</a:t>
            </a:r>
            <a:r>
              <a:rPr lang="en-US" sz="2600" dirty="0"/>
              <a:t> un </a:t>
            </a:r>
            <a:r>
              <a:rPr lang="en-US" sz="2600" dirty="0" err="1"/>
              <a:t>objet</a:t>
            </a:r>
            <a:r>
              <a:rPr lang="en-US" sz="2600" dirty="0"/>
              <a:t> - il </a:t>
            </a:r>
            <a:r>
              <a:rPr lang="en-US" sz="2600" dirty="0" err="1"/>
              <a:t>peut</a:t>
            </a:r>
            <a:r>
              <a:rPr lang="en-US" sz="2600" dirty="0"/>
              <a:t> </a:t>
            </a:r>
            <a:r>
              <a:rPr lang="en-US" sz="2600" dirty="0" err="1"/>
              <a:t>s'agir</a:t>
            </a:r>
            <a:r>
              <a:rPr lang="en-US" sz="2600" dirty="0"/>
              <a:t> d'un </a:t>
            </a:r>
            <a:r>
              <a:rPr lang="en-US" sz="2600" dirty="0" err="1"/>
              <a:t>objet</a:t>
            </a:r>
            <a:r>
              <a:rPr lang="en-US" sz="2600" dirty="0"/>
              <a:t> numérique </a:t>
            </a:r>
            <a:r>
              <a:rPr lang="en-US" sz="2600" dirty="0" err="1"/>
              <a:t>ou</a:t>
            </a:r>
            <a:r>
              <a:rPr lang="en-US" sz="2600" dirty="0"/>
              <a:t> physique. </a:t>
            </a:r>
          </a:p>
          <a:p>
            <a:r>
              <a:rPr lang="en-US" sz="2600" dirty="0" err="1"/>
              <a:t>Demandez</a:t>
            </a:r>
            <a:r>
              <a:rPr lang="en-US" sz="2600" dirty="0"/>
              <a:t> aux </a:t>
            </a:r>
            <a:r>
              <a:rPr lang="en-US" sz="2600" dirty="0" err="1"/>
              <a:t>élèves</a:t>
            </a:r>
            <a:r>
              <a:rPr lang="en-US" sz="2600" dirty="0"/>
              <a:t> de </a:t>
            </a:r>
            <a:r>
              <a:rPr lang="en-US" sz="2600" b="1" dirty="0" err="1"/>
              <a:t>décrire</a:t>
            </a:r>
            <a:r>
              <a:rPr lang="en-US" sz="2600" dirty="0"/>
              <a:t> </a:t>
            </a:r>
            <a:r>
              <a:rPr lang="en-US" sz="2600" dirty="0" err="1"/>
              <a:t>l'objet</a:t>
            </a:r>
            <a:endParaRPr lang="en-US" sz="2600" dirty="0"/>
          </a:p>
          <a:p>
            <a:r>
              <a:rPr lang="en-US" sz="2600" dirty="0" err="1"/>
              <a:t>Ensuite</a:t>
            </a:r>
            <a:r>
              <a:rPr lang="en-US" sz="2600" dirty="0"/>
              <a:t>, </a:t>
            </a:r>
            <a:r>
              <a:rPr lang="en-US" sz="2600" dirty="0" err="1"/>
              <a:t>demandez</a:t>
            </a:r>
            <a:r>
              <a:rPr lang="en-US" sz="2600" dirty="0"/>
              <a:t> aux participants de </a:t>
            </a:r>
            <a:r>
              <a:rPr lang="en-US" sz="2600" dirty="0" err="1"/>
              <a:t>réfléchir</a:t>
            </a:r>
            <a:r>
              <a:rPr lang="en-US" sz="2600" dirty="0"/>
              <a:t> </a:t>
            </a:r>
            <a:r>
              <a:rPr lang="en-US" sz="2600" dirty="0" err="1"/>
              <a:t>à</a:t>
            </a:r>
            <a:r>
              <a:rPr lang="en-US" sz="2600" dirty="0"/>
              <a:t> </a:t>
            </a:r>
            <a:r>
              <a:rPr lang="en-US" sz="2600" dirty="0" err="1"/>
              <a:t>ce</a:t>
            </a:r>
            <a:r>
              <a:rPr lang="en-US" sz="2600" dirty="0"/>
              <a:t> que </a:t>
            </a:r>
            <a:r>
              <a:rPr lang="en-US" sz="2600" b="1" dirty="0" err="1"/>
              <a:t>pourrait</a:t>
            </a:r>
            <a:r>
              <a:rPr lang="en-US" sz="2600" dirty="0"/>
              <a:t> </a:t>
            </a:r>
            <a:r>
              <a:rPr lang="en-US" sz="2600" dirty="0" err="1"/>
              <a:t>être</a:t>
            </a:r>
            <a:r>
              <a:rPr lang="en-US" sz="2600" dirty="0"/>
              <a:t> </a:t>
            </a:r>
            <a:r>
              <a:rPr lang="en-US" sz="2600" dirty="0" err="1"/>
              <a:t>l'objet</a:t>
            </a:r>
            <a:r>
              <a:rPr lang="en-US" sz="2600" dirty="0"/>
              <a:t>. </a:t>
            </a:r>
          </a:p>
          <a:p>
            <a:r>
              <a:rPr lang="en-US" sz="2600" dirty="0" err="1"/>
              <a:t>Enfin</a:t>
            </a:r>
            <a:r>
              <a:rPr lang="en-US" sz="2600" dirty="0"/>
              <a:t>, </a:t>
            </a:r>
            <a:r>
              <a:rPr lang="en-US" sz="2600" dirty="0" err="1"/>
              <a:t>demandez</a:t>
            </a:r>
            <a:r>
              <a:rPr lang="en-US" sz="2600" dirty="0"/>
              <a:t> aux </a:t>
            </a:r>
            <a:r>
              <a:rPr lang="en-US" sz="2600" dirty="0" err="1"/>
              <a:t>élèves</a:t>
            </a:r>
            <a:r>
              <a:rPr lang="en-US" sz="2600" dirty="0"/>
              <a:t> de </a:t>
            </a:r>
            <a:r>
              <a:rPr lang="en-US" sz="2600" dirty="0" err="1"/>
              <a:t>tirer</a:t>
            </a:r>
            <a:r>
              <a:rPr lang="en-US" sz="2600" dirty="0"/>
              <a:t> des </a:t>
            </a:r>
            <a:r>
              <a:rPr lang="en-US" sz="2600" b="1" dirty="0"/>
              <a:t>conclusions</a:t>
            </a:r>
            <a:r>
              <a:rPr lang="en-US" sz="2600" dirty="0"/>
              <a:t> sur </a:t>
            </a:r>
            <a:r>
              <a:rPr lang="en-US" sz="2600" dirty="0" err="1"/>
              <a:t>l'objet</a:t>
            </a:r>
            <a:r>
              <a:rPr lang="en-US" sz="2600" dirty="0"/>
              <a:t>.</a:t>
            </a:r>
          </a:p>
        </p:txBody>
      </p:sp>
    </p:spTree>
    <p:extLst>
      <p:ext uri="{BB962C8B-B14F-4D97-AF65-F5344CB8AC3E}">
        <p14:creationId xmlns:p14="http://schemas.microsoft.com/office/powerpoint/2010/main" val="1108643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E85E7-80A9-E648-8E6C-1566E06E720D}"/>
              </a:ext>
            </a:extLst>
          </p:cNvPr>
          <p:cNvSpPr>
            <a:spLocks noGrp="1"/>
          </p:cNvSpPr>
          <p:nvPr>
            <p:ph type="title"/>
          </p:nvPr>
        </p:nvSpPr>
        <p:spPr>
          <a:xfrm>
            <a:off x="515125" y="1153572"/>
            <a:ext cx="2400300" cy="4461163"/>
          </a:xfrm>
        </p:spPr>
        <p:txBody>
          <a:bodyPr>
            <a:normAutofit/>
          </a:bodyPr>
          <a:lstStyle/>
          <a:p>
            <a:r>
              <a:rPr lang="en-US" dirty="0" err="1">
                <a:solidFill>
                  <a:srgbClr val="FFFFFF"/>
                </a:solidFill>
              </a:rPr>
              <a:t>Activité</a:t>
            </a:r>
            <a:r>
              <a:rPr lang="en-US" dirty="0">
                <a:solidFill>
                  <a:srgbClr val="FFFFFF"/>
                </a:solidFill>
              </a:rPr>
              <a:t> : Animal, </a:t>
            </a:r>
            <a:r>
              <a:rPr lang="en-US" dirty="0" err="1">
                <a:solidFill>
                  <a:srgbClr val="FFFFFF"/>
                </a:solidFill>
              </a:rPr>
              <a:t>végétal</a:t>
            </a:r>
            <a:r>
              <a:rPr lang="en-US" dirty="0">
                <a:solidFill>
                  <a:srgbClr val="FFFFFF"/>
                </a:solidFill>
              </a:rPr>
              <a:t>, </a:t>
            </a:r>
            <a:r>
              <a:rPr lang="en-US" dirty="0" err="1">
                <a:solidFill>
                  <a:srgbClr val="FFFFFF"/>
                </a:solidFill>
              </a:rPr>
              <a:t>minéral</a:t>
            </a:r>
            <a:r>
              <a:rPr lang="en-US" dirty="0">
                <a:solidFill>
                  <a:srgbClr val="FFFFFF"/>
                </a:solidFill>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AA2E78A-BF05-A648-94D9-04091BED6AF4}"/>
              </a:ext>
            </a:extLst>
          </p:cNvPr>
          <p:cNvSpPr>
            <a:spLocks noGrp="1"/>
          </p:cNvSpPr>
          <p:nvPr>
            <p:ph idx="1"/>
          </p:nvPr>
        </p:nvSpPr>
        <p:spPr>
          <a:xfrm>
            <a:off x="3335481" y="591344"/>
            <a:ext cx="5179868" cy="5585619"/>
          </a:xfrm>
        </p:spPr>
        <p:txBody>
          <a:bodyPr anchor="ctr">
            <a:normAutofit/>
          </a:bodyPr>
          <a:lstStyle/>
          <a:p>
            <a:r>
              <a:rPr lang="en-US" dirty="0"/>
              <a:t>Mots de question :</a:t>
            </a:r>
          </a:p>
          <a:p>
            <a:pPr lvl="1"/>
            <a:r>
              <a:rPr lang="en-US" dirty="0"/>
              <a:t>Qui, </a:t>
            </a:r>
            <a:r>
              <a:rPr lang="en-US" dirty="0" err="1"/>
              <a:t>quand</a:t>
            </a:r>
            <a:r>
              <a:rPr lang="en-US" dirty="0"/>
              <a:t>, quoi, </a:t>
            </a:r>
            <a:r>
              <a:rPr lang="en-US" dirty="0" err="1"/>
              <a:t>où</a:t>
            </a:r>
            <a:r>
              <a:rPr lang="en-US" dirty="0"/>
              <a:t>, </a:t>
            </a:r>
            <a:r>
              <a:rPr lang="en-US" dirty="0" err="1"/>
              <a:t>pourquoi</a:t>
            </a:r>
            <a:r>
              <a:rPr lang="en-US" dirty="0"/>
              <a:t>, comment ?</a:t>
            </a:r>
          </a:p>
          <a:p>
            <a:endParaRPr lang="en-US" dirty="0"/>
          </a:p>
          <a:p>
            <a:r>
              <a:rPr lang="en-US" dirty="0" err="1"/>
              <a:t>Catégories</a:t>
            </a:r>
            <a:r>
              <a:rPr lang="en-US" dirty="0"/>
              <a:t> :</a:t>
            </a:r>
          </a:p>
          <a:p>
            <a:pPr lvl="1"/>
            <a:r>
              <a:rPr lang="en-US" dirty="0" err="1"/>
              <a:t>Matériau</a:t>
            </a:r>
            <a:r>
              <a:rPr lang="en-US" dirty="0"/>
              <a:t>, </a:t>
            </a:r>
            <a:r>
              <a:rPr lang="en-US" dirty="0" err="1"/>
              <a:t>forme</a:t>
            </a:r>
            <a:r>
              <a:rPr lang="en-US" dirty="0"/>
              <a:t>, couleur, taille, </a:t>
            </a:r>
            <a:r>
              <a:rPr lang="en-US" dirty="0" err="1"/>
              <a:t>utilisation</a:t>
            </a:r>
            <a:r>
              <a:rPr lang="en-US" dirty="0"/>
              <a:t> / but, </a:t>
            </a:r>
            <a:r>
              <a:rPr lang="en-US" dirty="0" err="1"/>
              <a:t>âge</a:t>
            </a:r>
            <a:r>
              <a:rPr lang="en-US" dirty="0"/>
              <a:t>, </a:t>
            </a:r>
            <a:r>
              <a:rPr lang="en-US" dirty="0" err="1"/>
              <a:t>origine</a:t>
            </a:r>
            <a:r>
              <a:rPr lang="en-US" dirty="0"/>
              <a:t>, </a:t>
            </a:r>
            <a:r>
              <a:rPr lang="en-US" dirty="0" err="1"/>
              <a:t>valeur</a:t>
            </a:r>
            <a:r>
              <a:rPr lang="en-US" dirty="0"/>
              <a:t>, </a:t>
            </a:r>
          </a:p>
          <a:p>
            <a:endParaRPr lang="en-US" dirty="0"/>
          </a:p>
          <a:p>
            <a:r>
              <a:rPr lang="en-US" dirty="0" err="1"/>
              <a:t>Creusez</a:t>
            </a:r>
            <a:r>
              <a:rPr lang="en-US" dirty="0"/>
              <a:t> </a:t>
            </a:r>
            <a:r>
              <a:rPr lang="en-US" dirty="0" err="1"/>
              <a:t>davantage</a:t>
            </a:r>
            <a:r>
              <a:rPr lang="en-US" dirty="0"/>
              <a:t> :</a:t>
            </a:r>
          </a:p>
          <a:p>
            <a:pPr lvl="1"/>
            <a:r>
              <a:rPr lang="en-US" dirty="0" err="1"/>
              <a:t>Qu'en</a:t>
            </a:r>
            <a:r>
              <a:rPr lang="en-US" dirty="0"/>
              <a:t> </a:t>
            </a:r>
            <a:r>
              <a:rPr lang="en-US" dirty="0" err="1"/>
              <a:t>pensez-vous</a:t>
            </a:r>
            <a:r>
              <a:rPr lang="en-US" dirty="0"/>
              <a:t> ? </a:t>
            </a:r>
            <a:r>
              <a:rPr lang="en-US" dirty="0" err="1"/>
              <a:t>Pourquoi</a:t>
            </a:r>
            <a:r>
              <a:rPr lang="en-US" dirty="0"/>
              <a:t> </a:t>
            </a:r>
            <a:r>
              <a:rPr lang="en-US" dirty="0" err="1"/>
              <a:t>pensez-vous</a:t>
            </a:r>
            <a:r>
              <a:rPr lang="en-US" dirty="0"/>
              <a:t> </a:t>
            </a:r>
            <a:r>
              <a:rPr lang="en-US" dirty="0" err="1"/>
              <a:t>cela</a:t>
            </a:r>
            <a:r>
              <a:rPr lang="en-US" dirty="0"/>
              <a:t> ? </a:t>
            </a:r>
          </a:p>
          <a:p>
            <a:endParaRPr lang="en-US" dirty="0"/>
          </a:p>
          <a:p>
            <a:endParaRPr lang="en-US" dirty="0"/>
          </a:p>
        </p:txBody>
      </p:sp>
    </p:spTree>
    <p:extLst>
      <p:ext uri="{BB962C8B-B14F-4D97-AF65-F5344CB8AC3E}">
        <p14:creationId xmlns:p14="http://schemas.microsoft.com/office/powerpoint/2010/main" val="2587686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gnifying glass on clear background">
            <a:extLst>
              <a:ext uri="{FF2B5EF4-FFF2-40B4-BE49-F238E27FC236}">
                <a16:creationId xmlns:a16="http://schemas.microsoft.com/office/drawing/2014/main" id="{054D6AD1-E0D3-4145-B7A7-763EAEDE302C}"/>
              </a:ext>
            </a:extLst>
          </p:cNvPr>
          <p:cNvPicPr>
            <a:picLocks noChangeAspect="1"/>
          </p:cNvPicPr>
          <p:nvPr/>
        </p:nvPicPr>
        <p:blipFill rotWithShape="1">
          <a:blip r:embed="rId2"/>
          <a:srcRect l="11000" r="-1" b="-1"/>
          <a:stretch/>
        </p:blipFill>
        <p:spPr>
          <a:xfrm>
            <a:off x="0" y="10"/>
            <a:ext cx="9143999" cy="6857990"/>
          </a:xfrm>
          <a:prstGeom prst="rect">
            <a:avLst/>
          </a:prstGeom>
        </p:spPr>
      </p:pic>
      <p:sp>
        <p:nvSpPr>
          <p:cNvPr id="6" name="Title 5">
            <a:extLst>
              <a:ext uri="{FF2B5EF4-FFF2-40B4-BE49-F238E27FC236}">
                <a16:creationId xmlns:a16="http://schemas.microsoft.com/office/drawing/2014/main" id="{ADC11850-82C2-9D40-A4B5-89628B33B2CD}"/>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500" dirty="0" err="1">
                <a:solidFill>
                  <a:srgbClr val="FFFFFF"/>
                </a:solidFill>
              </a:rPr>
              <a:t>Partie</a:t>
            </a:r>
            <a:r>
              <a:rPr lang="en-US" sz="4500" dirty="0">
                <a:solidFill>
                  <a:srgbClr val="FFFFFF"/>
                </a:solidFill>
              </a:rPr>
              <a:t> 4 : </a:t>
            </a:r>
            <a:r>
              <a:rPr lang="en-US" sz="4500" dirty="0" err="1">
                <a:solidFill>
                  <a:srgbClr val="FFFFFF"/>
                </a:solidFill>
              </a:rPr>
              <a:t>Activités</a:t>
            </a:r>
            <a:r>
              <a:rPr lang="en-US" sz="4500" dirty="0">
                <a:solidFill>
                  <a:srgbClr val="FFFFFF"/>
                </a:solidFill>
              </a:rPr>
              <a:t> </a:t>
            </a:r>
            <a:r>
              <a:rPr lang="en-US" sz="4500" dirty="0" err="1">
                <a:solidFill>
                  <a:srgbClr val="FFFFFF"/>
                </a:solidFill>
              </a:rPr>
              <a:t>complémentaires</a:t>
            </a:r>
            <a:endParaRPr lang="en-US" sz="4500" dirty="0">
              <a:solidFill>
                <a:srgbClr val="FFFFFF"/>
              </a:solidFill>
            </a:endParaRPr>
          </a:p>
        </p:txBody>
      </p:sp>
      <p:sp>
        <p:nvSpPr>
          <p:cNvPr id="7" name="Text Placeholder 6">
            <a:extLst>
              <a:ext uri="{FF2B5EF4-FFF2-40B4-BE49-F238E27FC236}">
                <a16:creationId xmlns:a16="http://schemas.microsoft.com/office/drawing/2014/main" id="{5ED3D998-C763-D049-931D-CA233E561F5E}"/>
              </a:ext>
            </a:extLst>
          </p:cNvPr>
          <p:cNvSpPr>
            <a:spLocks noGrp="1"/>
          </p:cNvSpPr>
          <p:nvPr>
            <p:ph type="body" idx="1"/>
          </p:nvPr>
        </p:nvSpPr>
        <p:spPr>
          <a:xfrm>
            <a:off x="825038" y="4072043"/>
            <a:ext cx="75438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endParaRPr lang="en-US" dirty="0">
              <a:solidFill>
                <a:srgbClr val="FFFFFF"/>
              </a:solidFill>
            </a:endParaRPr>
          </a:p>
        </p:txBody>
      </p:sp>
    </p:spTree>
    <p:extLst>
      <p:ext uri="{BB962C8B-B14F-4D97-AF65-F5344CB8AC3E}">
        <p14:creationId xmlns:p14="http://schemas.microsoft.com/office/powerpoint/2010/main" val="3834175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D5C744-D7A1-5842-A351-47F6D83DE078}"/>
              </a:ext>
            </a:extLst>
          </p:cNvPr>
          <p:cNvSpPr>
            <a:spLocks noGrp="1"/>
          </p:cNvSpPr>
          <p:nvPr>
            <p:ph type="title"/>
          </p:nvPr>
        </p:nvSpPr>
        <p:spPr>
          <a:xfrm>
            <a:off x="105685" y="1153571"/>
            <a:ext cx="2820357" cy="4461163"/>
          </a:xfrm>
        </p:spPr>
        <p:txBody>
          <a:bodyPr>
            <a:normAutofit/>
          </a:bodyPr>
          <a:lstStyle/>
          <a:p>
            <a:r>
              <a:rPr lang="en-US" dirty="0" err="1">
                <a:solidFill>
                  <a:srgbClr val="FFFFFF"/>
                </a:solidFill>
              </a:rPr>
              <a:t>Idées</a:t>
            </a:r>
            <a:r>
              <a:rPr lang="en-US" dirty="0">
                <a:solidFill>
                  <a:srgbClr val="FFFFFF"/>
                </a:solidFill>
              </a:rPr>
              <a:t> </a:t>
            </a:r>
            <a:r>
              <a:rPr lang="en-US" dirty="0" err="1">
                <a:solidFill>
                  <a:srgbClr val="FFFFFF"/>
                </a:solidFill>
              </a:rPr>
              <a:t>d'activités</a:t>
            </a:r>
            <a:r>
              <a:rPr lang="en-US" dirty="0">
                <a:solidFill>
                  <a:srgbClr val="FFFFFF"/>
                </a:solidFill>
              </a:rPr>
              <a:t> </a:t>
            </a:r>
            <a:r>
              <a:rPr lang="en-US" dirty="0" err="1">
                <a:solidFill>
                  <a:srgbClr val="FFFFFF"/>
                </a:solidFill>
              </a:rPr>
              <a:t>d'extension</a:t>
            </a:r>
            <a:r>
              <a:rPr lang="en-US" dirty="0">
                <a:solidFill>
                  <a:srgbClr val="FFFFFF"/>
                </a:solidFill>
              </a:rPr>
              <a:t> </a:t>
            </a:r>
            <a:r>
              <a:rPr lang="en-US" dirty="0" err="1">
                <a:solidFill>
                  <a:srgbClr val="FFFFFF"/>
                </a:solidFill>
              </a:rPr>
              <a:t>transdisciplinaires</a:t>
            </a:r>
            <a:r>
              <a:rPr lang="en-US" dirty="0">
                <a:solidFill>
                  <a:srgbClr val="FFFFFF"/>
                </a:solidFill>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9071B66-B5C7-AE43-85A6-5DE73F84B9F4}"/>
              </a:ext>
            </a:extLst>
          </p:cNvPr>
          <p:cNvSpPr>
            <a:spLocks noGrp="1"/>
          </p:cNvSpPr>
          <p:nvPr>
            <p:ph idx="1"/>
          </p:nvPr>
        </p:nvSpPr>
        <p:spPr>
          <a:xfrm>
            <a:off x="3335481" y="591344"/>
            <a:ext cx="5179868" cy="5585619"/>
          </a:xfrm>
        </p:spPr>
        <p:txBody>
          <a:bodyPr anchor="ctr">
            <a:normAutofit fontScale="92500" lnSpcReduction="10000"/>
          </a:bodyPr>
          <a:lstStyle/>
          <a:p>
            <a:r>
              <a:rPr lang="en-US" sz="2200" dirty="0"/>
              <a:t>Art : </a:t>
            </a:r>
            <a:r>
              <a:rPr lang="en-US" sz="2200" dirty="0" err="1"/>
              <a:t>dessiner</a:t>
            </a:r>
            <a:r>
              <a:rPr lang="en-US" sz="2200" dirty="0"/>
              <a:t>, </a:t>
            </a:r>
            <a:r>
              <a:rPr lang="en-US" sz="2200" dirty="0" err="1"/>
              <a:t>créer</a:t>
            </a:r>
            <a:r>
              <a:rPr lang="en-US" sz="2200" dirty="0"/>
              <a:t> et </a:t>
            </a:r>
            <a:r>
              <a:rPr lang="en-US" sz="2200" dirty="0" err="1"/>
              <a:t>fabriquer</a:t>
            </a:r>
            <a:endParaRPr lang="en-US" sz="2200" dirty="0"/>
          </a:p>
          <a:p>
            <a:r>
              <a:rPr lang="en-US" sz="2200" dirty="0"/>
              <a:t>Danse : poser, </a:t>
            </a:r>
            <a:r>
              <a:rPr lang="en-US" sz="2200" dirty="0" err="1"/>
              <a:t>bouger</a:t>
            </a:r>
            <a:r>
              <a:rPr lang="en-US" sz="2200" dirty="0"/>
              <a:t> et se balancer </a:t>
            </a:r>
          </a:p>
          <a:p>
            <a:r>
              <a:rPr lang="en-US" sz="2200" dirty="0"/>
              <a:t>Conception et </a:t>
            </a:r>
            <a:r>
              <a:rPr lang="en-US" sz="2200" dirty="0" err="1"/>
              <a:t>technologie</a:t>
            </a:r>
            <a:r>
              <a:rPr lang="en-US" sz="2200" dirty="0"/>
              <a:t> : </a:t>
            </a:r>
            <a:r>
              <a:rPr lang="en-US" sz="2200" dirty="0" err="1"/>
              <a:t>concevoir</a:t>
            </a:r>
            <a:r>
              <a:rPr lang="en-US" sz="2200" dirty="0"/>
              <a:t> et </a:t>
            </a:r>
            <a:r>
              <a:rPr lang="en-US" sz="2200" dirty="0" err="1"/>
              <a:t>réaliser</a:t>
            </a:r>
            <a:r>
              <a:rPr lang="en-US" sz="2200" dirty="0"/>
              <a:t> </a:t>
            </a:r>
          </a:p>
          <a:p>
            <a:r>
              <a:rPr lang="en-US" sz="2200" dirty="0"/>
              <a:t>Art </a:t>
            </a:r>
            <a:r>
              <a:rPr lang="en-US" sz="2200" dirty="0" err="1"/>
              <a:t>dramatique</a:t>
            </a:r>
            <a:r>
              <a:rPr lang="en-US" sz="2200" dirty="0"/>
              <a:t> : </a:t>
            </a:r>
            <a:r>
              <a:rPr lang="en-US" sz="2200" dirty="0" err="1"/>
              <a:t>jouer</a:t>
            </a:r>
            <a:r>
              <a:rPr lang="en-US" sz="2200" dirty="0"/>
              <a:t> la </a:t>
            </a:r>
            <a:r>
              <a:rPr lang="en-US" sz="2200" dirty="0" err="1"/>
              <a:t>comédie</a:t>
            </a:r>
            <a:r>
              <a:rPr lang="en-US" sz="2200" dirty="0"/>
              <a:t>, </a:t>
            </a:r>
            <a:r>
              <a:rPr lang="en-US" sz="2200" dirty="0" err="1"/>
              <a:t>raconter</a:t>
            </a:r>
            <a:r>
              <a:rPr lang="en-US" sz="2200" dirty="0"/>
              <a:t> des </a:t>
            </a:r>
            <a:r>
              <a:rPr lang="en-US" sz="2200" dirty="0" err="1"/>
              <a:t>histoires</a:t>
            </a:r>
            <a:r>
              <a:rPr lang="en-US" sz="2200" dirty="0"/>
              <a:t>, </a:t>
            </a:r>
            <a:r>
              <a:rPr lang="en-US" sz="2200" dirty="0" err="1"/>
              <a:t>jouer</a:t>
            </a:r>
            <a:r>
              <a:rPr lang="en-US" sz="2200" dirty="0"/>
              <a:t> un </a:t>
            </a:r>
            <a:r>
              <a:rPr lang="en-US" sz="2200" dirty="0" err="1"/>
              <a:t>rôle</a:t>
            </a:r>
            <a:r>
              <a:rPr lang="en-US" sz="2200" dirty="0"/>
              <a:t>, improviser, faire un </a:t>
            </a:r>
            <a:r>
              <a:rPr lang="en-US" sz="2200" dirty="0" err="1"/>
              <a:t>arrêt</a:t>
            </a:r>
            <a:r>
              <a:rPr lang="en-US" sz="2200" dirty="0"/>
              <a:t> sur image. </a:t>
            </a:r>
          </a:p>
          <a:p>
            <a:r>
              <a:rPr lang="en-US" sz="2200" dirty="0" err="1"/>
              <a:t>Technologie</a:t>
            </a:r>
            <a:r>
              <a:rPr lang="en-US" sz="2200" dirty="0"/>
              <a:t> </a:t>
            </a:r>
            <a:r>
              <a:rPr lang="en-US" sz="2200" dirty="0" err="1"/>
              <a:t>alimentaire</a:t>
            </a:r>
            <a:r>
              <a:rPr lang="en-US" sz="2200" dirty="0"/>
              <a:t> : </a:t>
            </a:r>
            <a:r>
              <a:rPr lang="en-US" sz="2200" dirty="0" err="1"/>
              <a:t>cuire</a:t>
            </a:r>
            <a:r>
              <a:rPr lang="en-US" sz="2200" dirty="0"/>
              <a:t> et </a:t>
            </a:r>
            <a:r>
              <a:rPr lang="en-US" sz="2200" dirty="0" err="1"/>
              <a:t>goûter</a:t>
            </a:r>
            <a:r>
              <a:rPr lang="en-US" sz="2200" dirty="0"/>
              <a:t> </a:t>
            </a:r>
          </a:p>
          <a:p>
            <a:r>
              <a:rPr lang="en-US" sz="2200" dirty="0" err="1"/>
              <a:t>Géographie</a:t>
            </a:r>
            <a:r>
              <a:rPr lang="en-US" sz="2200" dirty="0"/>
              <a:t> : </a:t>
            </a:r>
            <a:r>
              <a:rPr lang="en-US" sz="2200" dirty="0" err="1"/>
              <a:t>dessiner</a:t>
            </a:r>
            <a:r>
              <a:rPr lang="en-US" sz="2200" dirty="0"/>
              <a:t>, </a:t>
            </a:r>
            <a:r>
              <a:rPr lang="en-US" sz="2200" dirty="0" err="1"/>
              <a:t>cartographier</a:t>
            </a:r>
            <a:r>
              <a:rPr lang="en-US" sz="2200" dirty="0"/>
              <a:t>, explorer </a:t>
            </a:r>
          </a:p>
          <a:p>
            <a:r>
              <a:rPr lang="en-US" sz="2200" dirty="0" err="1"/>
              <a:t>Histoire</a:t>
            </a:r>
            <a:r>
              <a:rPr lang="en-US" sz="2200" dirty="0"/>
              <a:t> : </a:t>
            </a:r>
            <a:r>
              <a:rPr lang="en-US" sz="2200" dirty="0" err="1"/>
              <a:t>créer</a:t>
            </a:r>
            <a:r>
              <a:rPr lang="en-US" sz="2200" dirty="0"/>
              <a:t> un journal intime, </a:t>
            </a:r>
            <a:r>
              <a:rPr lang="en-US" sz="2200" dirty="0" err="1"/>
              <a:t>écrire</a:t>
            </a:r>
            <a:r>
              <a:rPr lang="en-US" sz="2200" dirty="0"/>
              <a:t> </a:t>
            </a:r>
            <a:r>
              <a:rPr lang="en-US" sz="2200" dirty="0" err="1"/>
              <a:t>une</a:t>
            </a:r>
            <a:r>
              <a:rPr lang="en-US" sz="2200" dirty="0"/>
              <a:t> </a:t>
            </a:r>
            <a:r>
              <a:rPr lang="en-US" sz="2200" dirty="0" err="1"/>
              <a:t>lettre</a:t>
            </a:r>
            <a:endParaRPr lang="en-US" sz="2200" dirty="0"/>
          </a:p>
          <a:p>
            <a:r>
              <a:rPr lang="en-US" sz="2200" dirty="0"/>
              <a:t>Littératie : </a:t>
            </a:r>
            <a:r>
              <a:rPr lang="en-US" sz="2200" dirty="0" err="1"/>
              <a:t>parler</a:t>
            </a:r>
            <a:r>
              <a:rPr lang="en-US" sz="2200" dirty="0"/>
              <a:t> pour </a:t>
            </a:r>
            <a:r>
              <a:rPr lang="en-US" sz="2200" dirty="0" err="1"/>
              <a:t>écrire</a:t>
            </a:r>
            <a:r>
              <a:rPr lang="en-US" sz="2200" dirty="0"/>
              <a:t>, fiction et non-fiction </a:t>
            </a:r>
          </a:p>
          <a:p>
            <a:r>
              <a:rPr lang="en-US" sz="2200" dirty="0" err="1"/>
              <a:t>Maths</a:t>
            </a:r>
            <a:r>
              <a:rPr lang="en-US" sz="2200" dirty="0"/>
              <a:t> : </a:t>
            </a:r>
            <a:r>
              <a:rPr lang="en-US" sz="2200" dirty="0" err="1"/>
              <a:t>compter</a:t>
            </a:r>
            <a:r>
              <a:rPr lang="en-US" sz="2200" dirty="0"/>
              <a:t> </a:t>
            </a:r>
          </a:p>
          <a:p>
            <a:r>
              <a:rPr lang="en-US" sz="2200" dirty="0"/>
              <a:t>Musique : chanter, </a:t>
            </a:r>
            <a:r>
              <a:rPr lang="en-US" sz="2200" dirty="0" err="1"/>
              <a:t>écouter</a:t>
            </a:r>
            <a:r>
              <a:rPr lang="en-US" sz="2200" dirty="0"/>
              <a:t>, </a:t>
            </a:r>
            <a:r>
              <a:rPr lang="en-US" sz="2200" dirty="0" err="1"/>
              <a:t>accompagner</a:t>
            </a:r>
            <a:r>
              <a:rPr lang="en-US" sz="2200" dirty="0"/>
              <a:t> </a:t>
            </a:r>
          </a:p>
          <a:p>
            <a:r>
              <a:rPr lang="en-US" sz="2200" dirty="0"/>
              <a:t>Sciences : </a:t>
            </a:r>
            <a:r>
              <a:rPr lang="en-US" sz="2200" dirty="0" err="1"/>
              <a:t>enquêter</a:t>
            </a:r>
            <a:r>
              <a:rPr lang="en-US" sz="2200" dirty="0"/>
              <a:t> et observer</a:t>
            </a:r>
          </a:p>
        </p:txBody>
      </p:sp>
    </p:spTree>
    <p:extLst>
      <p:ext uri="{BB962C8B-B14F-4D97-AF65-F5344CB8AC3E}">
        <p14:creationId xmlns:p14="http://schemas.microsoft.com/office/powerpoint/2010/main" val="2502525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F8C1CD2-E59C-42CC-91D0-39F8E0CF1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A182BB-7378-B64B-858A-5FFBCFDD29B9}"/>
              </a:ext>
            </a:extLst>
          </p:cNvPr>
          <p:cNvSpPr>
            <a:spLocks noGrp="1"/>
          </p:cNvSpPr>
          <p:nvPr>
            <p:ph type="ctrTitle"/>
          </p:nvPr>
        </p:nvSpPr>
        <p:spPr>
          <a:xfrm>
            <a:off x="482599" y="753626"/>
            <a:ext cx="3811444" cy="3004145"/>
          </a:xfrm>
        </p:spPr>
        <p:txBody>
          <a:bodyPr>
            <a:normAutofit fontScale="90000"/>
          </a:bodyPr>
          <a:lstStyle/>
          <a:p>
            <a:r>
              <a:rPr lang="en-GB" sz="5100" b="1" dirty="0" err="1"/>
              <a:t>Approches</a:t>
            </a:r>
            <a:r>
              <a:rPr lang="en-GB" sz="5100" b="1" dirty="0"/>
              <a:t> pratiques de </a:t>
            </a:r>
            <a:r>
              <a:rPr lang="en-GB" sz="5100" b="1" dirty="0" err="1"/>
              <a:t>l'enseignement</a:t>
            </a:r>
            <a:r>
              <a:rPr lang="en-GB" sz="5100" b="1" dirty="0"/>
              <a:t> par les </a:t>
            </a:r>
            <a:r>
              <a:rPr lang="en-GB" sz="5100" b="1" dirty="0" err="1"/>
              <a:t>objets</a:t>
            </a:r>
            <a:r>
              <a:rPr lang="en-GB" sz="5100" b="1" dirty="0"/>
              <a:t> (OBL)</a:t>
            </a:r>
            <a:endParaRPr lang="en-US" sz="5100" b="1" dirty="0"/>
          </a:p>
        </p:txBody>
      </p:sp>
      <p:sp>
        <p:nvSpPr>
          <p:cNvPr id="3" name="Subtitle 2">
            <a:extLst>
              <a:ext uri="{FF2B5EF4-FFF2-40B4-BE49-F238E27FC236}">
                <a16:creationId xmlns:a16="http://schemas.microsoft.com/office/drawing/2014/main" id="{C51C4315-E575-014D-9705-594B555215BA}"/>
              </a:ext>
            </a:extLst>
          </p:cNvPr>
          <p:cNvSpPr>
            <a:spLocks noGrp="1"/>
          </p:cNvSpPr>
          <p:nvPr>
            <p:ph type="subTitle" idx="1"/>
          </p:nvPr>
        </p:nvSpPr>
        <p:spPr>
          <a:xfrm>
            <a:off x="482599" y="3849845"/>
            <a:ext cx="3811445" cy="2189214"/>
          </a:xfrm>
        </p:spPr>
        <p:txBody>
          <a:bodyPr>
            <a:normAutofit/>
          </a:bodyPr>
          <a:lstStyle/>
          <a:p>
            <a:r>
              <a:rPr lang="en-US" b="1" dirty="0"/>
              <a:t>Module </a:t>
            </a:r>
            <a:r>
              <a:rPr lang="en-US" b="1" dirty="0" err="1"/>
              <a:t>d'autoformation</a:t>
            </a:r>
            <a:r>
              <a:rPr lang="en-US" b="1" dirty="0"/>
              <a:t> </a:t>
            </a:r>
          </a:p>
          <a:p>
            <a:endParaRPr lang="en-US" b="1" dirty="0"/>
          </a:p>
          <a:p>
            <a:r>
              <a:rPr lang="en-US" b="1" dirty="0"/>
              <a:t>Open Educational Resource </a:t>
            </a:r>
            <a:r>
              <a:rPr lang="en-US" b="1" dirty="0" err="1"/>
              <a:t>préparé</a:t>
            </a:r>
            <a:r>
              <a:rPr lang="en-US" b="1" dirty="0"/>
              <a:t> pour le </a:t>
            </a:r>
            <a:r>
              <a:rPr lang="en-US" b="1" dirty="0" err="1"/>
              <a:t>projet</a:t>
            </a:r>
            <a:r>
              <a:rPr lang="en-US" b="1" dirty="0"/>
              <a:t> Creative School</a:t>
            </a:r>
          </a:p>
        </p:txBody>
      </p:sp>
      <p:sp>
        <p:nvSpPr>
          <p:cNvPr id="34" name="Freeform: Shape 33">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4569" y="0"/>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pic>
        <p:nvPicPr>
          <p:cNvPr id="13" name="Slika 5" descr="Erasmus+ Programme">
            <a:extLst>
              <a:ext uri="{FF2B5EF4-FFF2-40B4-BE49-F238E27FC236}">
                <a16:creationId xmlns:a16="http://schemas.microsoft.com/office/drawing/2014/main" id="{2F06ACD9-FFE9-4347-8A2D-1A3839E19EB6}"/>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4804569" y="3125449"/>
            <a:ext cx="1860066" cy="441765"/>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a:noFill/>
        </p:spPr>
      </p:pic>
      <p:pic>
        <p:nvPicPr>
          <p:cNvPr id="11" name="Immagine 6">
            <a:extLst>
              <a:ext uri="{FF2B5EF4-FFF2-40B4-BE49-F238E27FC236}">
                <a16:creationId xmlns:a16="http://schemas.microsoft.com/office/drawing/2014/main" id="{275C6928-A32F-4F43-8E7D-0F672324785F}"/>
              </a:ext>
            </a:extLst>
          </p:cNvPr>
          <p:cNvPicPr/>
          <p:nvPr/>
        </p:nvPicPr>
        <p:blipFill>
          <a:blip r:embed="rId4"/>
          <a:stretch>
            <a:fillRect/>
          </a:stretch>
        </p:blipFill>
        <p:spPr>
          <a:xfrm>
            <a:off x="7207208" y="416865"/>
            <a:ext cx="1621498" cy="162149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36" name="Oval 35">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67465" y="3391544"/>
            <a:ext cx="427135" cy="569514"/>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1693" y="2429507"/>
            <a:ext cx="772307" cy="1346076"/>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BB5DD258-2EA5-544A-9FF8-B25C5D5A7FF5}"/>
              </a:ext>
            </a:extLst>
          </p:cNvPr>
          <p:cNvPicPr>
            <a:picLocks noChangeAspect="1"/>
          </p:cNvPicPr>
          <p:nvPr/>
        </p:nvPicPr>
        <p:blipFill>
          <a:blip r:embed="rId5"/>
          <a:stretch>
            <a:fillRect/>
          </a:stretch>
        </p:blipFill>
        <p:spPr>
          <a:xfrm>
            <a:off x="7281033" y="4963257"/>
            <a:ext cx="1621497" cy="604007"/>
          </a:xfrm>
          <a:custGeom>
            <a:avLst/>
            <a:gdLst/>
            <a:ahLst/>
            <a:cxnLst/>
            <a:rect l="l" t="t" r="r" b="b"/>
            <a:pathLst>
              <a:path w="2565029" h="2588972">
                <a:moveTo>
                  <a:pt x="69897" y="0"/>
                </a:moveTo>
                <a:lnTo>
                  <a:pt x="2495132" y="0"/>
                </a:lnTo>
                <a:cubicBezTo>
                  <a:pt x="2533735" y="0"/>
                  <a:pt x="2565029" y="31294"/>
                  <a:pt x="2565029" y="69897"/>
                </a:cubicBezTo>
                <a:lnTo>
                  <a:pt x="2565029" y="2519075"/>
                </a:lnTo>
                <a:cubicBezTo>
                  <a:pt x="2565029" y="2557678"/>
                  <a:pt x="2533735" y="2588972"/>
                  <a:pt x="2495132" y="2588972"/>
                </a:cubicBezTo>
                <a:lnTo>
                  <a:pt x="69897" y="2588972"/>
                </a:lnTo>
                <a:cubicBezTo>
                  <a:pt x="31294" y="2588972"/>
                  <a:pt x="0" y="2557678"/>
                  <a:pt x="0" y="2519075"/>
                </a:cubicBezTo>
                <a:lnTo>
                  <a:pt x="0" y="69897"/>
                </a:lnTo>
                <a:cubicBezTo>
                  <a:pt x="0" y="31294"/>
                  <a:pt x="31294" y="0"/>
                  <a:pt x="69897" y="0"/>
                </a:cubicBezTo>
                <a:close/>
              </a:path>
            </a:pathLst>
          </a:custGeom>
        </p:spPr>
      </p:pic>
      <p:sp>
        <p:nvSpPr>
          <p:cNvPr id="40" name="Freeform: Shape 39">
            <a:extLst>
              <a:ext uri="{FF2B5EF4-FFF2-40B4-BE49-F238E27FC236}">
                <a16:creationId xmlns:a16="http://schemas.microsoft.com/office/drawing/2014/main" id="{E97546D8-565E-45FE-8079-058CAED5A0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033122" y="5005247"/>
            <a:ext cx="1627876" cy="2254419"/>
          </a:xfrm>
          <a:custGeom>
            <a:avLst/>
            <a:gdLst>
              <a:gd name="connsiteX0" fmla="*/ 2129607 w 2170501"/>
              <a:gd name="connsiteY0" fmla="*/ 1918583 h 2254419"/>
              <a:gd name="connsiteX1" fmla="*/ 2170492 w 2170501"/>
              <a:gd name="connsiteY1" fmla="*/ 1986678 h 2254419"/>
              <a:gd name="connsiteX2" fmla="*/ 2143122 w 2170501"/>
              <a:gd name="connsiteY2" fmla="*/ 2219532 h 2254419"/>
              <a:gd name="connsiteX3" fmla="*/ 2134528 w 2170501"/>
              <a:gd name="connsiteY3" fmla="*/ 2254419 h 2254419"/>
              <a:gd name="connsiteX4" fmla="*/ 1992178 w 2170501"/>
              <a:gd name="connsiteY4" fmla="*/ 2205563 h 2254419"/>
              <a:gd name="connsiteX5" fmla="*/ 1995353 w 2170501"/>
              <a:gd name="connsiteY5" fmla="*/ 2192695 h 2254419"/>
              <a:gd name="connsiteX6" fmla="*/ 2020595 w 2170501"/>
              <a:gd name="connsiteY6" fmla="*/ 1978457 h 2254419"/>
              <a:gd name="connsiteX7" fmla="*/ 2102402 w 2170501"/>
              <a:gd name="connsiteY7" fmla="*/ 1910681 h 2254419"/>
              <a:gd name="connsiteX8" fmla="*/ 2129607 w 2170501"/>
              <a:gd name="connsiteY8" fmla="*/ 1918583 h 2254419"/>
              <a:gd name="connsiteX9" fmla="*/ 1874324 w 2170501"/>
              <a:gd name="connsiteY9" fmla="*/ 904226 h 2254419"/>
              <a:gd name="connsiteX10" fmla="*/ 1919011 w 2170501"/>
              <a:gd name="connsiteY10" fmla="*/ 937393 h 2254419"/>
              <a:gd name="connsiteX11" fmla="*/ 2101793 w 2170501"/>
              <a:gd name="connsiteY11" fmla="*/ 1368166 h 2254419"/>
              <a:gd name="connsiteX12" fmla="*/ 2049988 w 2170501"/>
              <a:gd name="connsiteY12" fmla="*/ 1460853 h 2254419"/>
              <a:gd name="connsiteX13" fmla="*/ 2029492 w 2170501"/>
              <a:gd name="connsiteY13" fmla="*/ 1463442 h 2254419"/>
              <a:gd name="connsiteX14" fmla="*/ 2029492 w 2170501"/>
              <a:gd name="connsiteY14" fmla="*/ 1463668 h 2254419"/>
              <a:gd name="connsiteX15" fmla="*/ 1957302 w 2170501"/>
              <a:gd name="connsiteY15" fmla="*/ 1409047 h 2254419"/>
              <a:gd name="connsiteX16" fmla="*/ 1789159 w 2170501"/>
              <a:gd name="connsiteY16" fmla="*/ 1012848 h 2254419"/>
              <a:gd name="connsiteX17" fmla="*/ 1819072 w 2170501"/>
              <a:gd name="connsiteY17" fmla="*/ 910914 h 2254419"/>
              <a:gd name="connsiteX18" fmla="*/ 1874324 w 2170501"/>
              <a:gd name="connsiteY18" fmla="*/ 904226 h 2254419"/>
              <a:gd name="connsiteX19" fmla="*/ 565076 w 2170501"/>
              <a:gd name="connsiteY19" fmla="*/ 25347 h 2254419"/>
              <a:gd name="connsiteX20" fmla="*/ 602104 w 2170501"/>
              <a:gd name="connsiteY20" fmla="*/ 99534 h 2254419"/>
              <a:gd name="connsiteX21" fmla="*/ 527134 w 2170501"/>
              <a:gd name="connsiteY21" fmla="*/ 165379 h 2254419"/>
              <a:gd name="connsiteX22" fmla="*/ 517223 w 2170501"/>
              <a:gd name="connsiteY22" fmla="*/ 164816 h 2254419"/>
              <a:gd name="connsiteX23" fmla="*/ 86562 w 2170501"/>
              <a:gd name="connsiteY23" fmla="*/ 162226 h 2254419"/>
              <a:gd name="connsiteX24" fmla="*/ 886 w 2170501"/>
              <a:gd name="connsiteY24" fmla="*/ 99416 h 2254419"/>
              <a:gd name="connsiteX25" fmla="*/ 63695 w 2170501"/>
              <a:gd name="connsiteY25" fmla="*/ 13740 h 2254419"/>
              <a:gd name="connsiteX26" fmla="*/ 68993 w 2170501"/>
              <a:gd name="connsiteY26" fmla="*/ 13116 h 2254419"/>
              <a:gd name="connsiteX27" fmla="*/ 536819 w 2170501"/>
              <a:gd name="connsiteY27" fmla="*/ 15931 h 2254419"/>
              <a:gd name="connsiteX28" fmla="*/ 565076 w 2170501"/>
              <a:gd name="connsiteY28" fmla="*/ 25347 h 2254419"/>
              <a:gd name="connsiteX29" fmla="*/ 1132468 w 2170501"/>
              <a:gd name="connsiteY29" fmla="*/ 198602 h 2254419"/>
              <a:gd name="connsiteX30" fmla="*/ 1521686 w 2170501"/>
              <a:gd name="connsiteY30" fmla="*/ 458304 h 2254419"/>
              <a:gd name="connsiteX31" fmla="*/ 1529659 w 2170501"/>
              <a:gd name="connsiteY31" fmla="*/ 564078 h 2254419"/>
              <a:gd name="connsiteX32" fmla="*/ 1472583 w 2170501"/>
              <a:gd name="connsiteY32" fmla="*/ 590184 h 2254419"/>
              <a:gd name="connsiteX33" fmla="*/ 1472245 w 2170501"/>
              <a:gd name="connsiteY33" fmla="*/ 590184 h 2254419"/>
              <a:gd name="connsiteX34" fmla="*/ 1423143 w 2170501"/>
              <a:gd name="connsiteY34" fmla="*/ 572389 h 2254419"/>
              <a:gd name="connsiteX35" fmla="*/ 1064896 w 2170501"/>
              <a:gd name="connsiteY35" fmla="*/ 332846 h 2254419"/>
              <a:gd name="connsiteX36" fmla="*/ 1031562 w 2170501"/>
              <a:gd name="connsiteY36" fmla="*/ 231938 h 2254419"/>
              <a:gd name="connsiteX37" fmla="*/ 1132468 w 2170501"/>
              <a:gd name="connsiteY37" fmla="*/ 198602 h 225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70501" h="2254419">
                <a:moveTo>
                  <a:pt x="2129607" y="1918583"/>
                </a:moveTo>
                <a:cubicBezTo>
                  <a:pt x="2154398" y="1931279"/>
                  <a:pt x="2170966" y="1957258"/>
                  <a:pt x="2170492" y="1986678"/>
                </a:cubicBezTo>
                <a:cubicBezTo>
                  <a:pt x="2166208" y="2064866"/>
                  <a:pt x="2157057" y="2142632"/>
                  <a:pt x="2143122" y="2219532"/>
                </a:cubicBezTo>
                <a:lnTo>
                  <a:pt x="2134528" y="2254419"/>
                </a:lnTo>
                <a:lnTo>
                  <a:pt x="1992178" y="2205563"/>
                </a:lnTo>
                <a:lnTo>
                  <a:pt x="1995353" y="2192695"/>
                </a:lnTo>
                <a:cubicBezTo>
                  <a:pt x="2008198" y="2121944"/>
                  <a:pt x="2016634" y="2050393"/>
                  <a:pt x="2020595" y="1978457"/>
                </a:cubicBezTo>
                <a:cubicBezTo>
                  <a:pt x="2024469" y="1937147"/>
                  <a:pt x="2061092" y="1906808"/>
                  <a:pt x="2102402" y="1910681"/>
                </a:cubicBezTo>
                <a:cubicBezTo>
                  <a:pt x="2112167" y="1911596"/>
                  <a:pt x="2121344" y="1914352"/>
                  <a:pt x="2129607" y="1918583"/>
                </a:cubicBezTo>
                <a:close/>
                <a:moveTo>
                  <a:pt x="1874324" y="904226"/>
                </a:moveTo>
                <a:cubicBezTo>
                  <a:pt x="1892306" y="908991"/>
                  <a:pt x="1908526" y="920398"/>
                  <a:pt x="1919011" y="937393"/>
                </a:cubicBezTo>
                <a:cubicBezTo>
                  <a:pt x="1997699" y="1072785"/>
                  <a:pt x="2059099" y="1217502"/>
                  <a:pt x="2101793" y="1368166"/>
                </a:cubicBezTo>
                <a:cubicBezTo>
                  <a:pt x="2113067" y="1408067"/>
                  <a:pt x="2089878" y="1449546"/>
                  <a:pt x="2049988" y="1460853"/>
                </a:cubicBezTo>
                <a:cubicBezTo>
                  <a:pt x="2043310" y="1462643"/>
                  <a:pt x="2036406" y="1463511"/>
                  <a:pt x="2029492" y="1463442"/>
                </a:cubicBezTo>
                <a:lnTo>
                  <a:pt x="2029492" y="1463668"/>
                </a:lnTo>
                <a:cubicBezTo>
                  <a:pt x="1995920" y="1463668"/>
                  <a:pt x="1966424" y="1441358"/>
                  <a:pt x="1957302" y="1409047"/>
                </a:cubicBezTo>
                <a:cubicBezTo>
                  <a:pt x="1918054" y="1270468"/>
                  <a:pt x="1861564" y="1137362"/>
                  <a:pt x="1789159" y="1012848"/>
                </a:cubicBezTo>
                <a:cubicBezTo>
                  <a:pt x="1769270" y="976439"/>
                  <a:pt x="1782660" y="930802"/>
                  <a:pt x="1819072" y="910914"/>
                </a:cubicBezTo>
                <a:cubicBezTo>
                  <a:pt x="1836601" y="901341"/>
                  <a:pt x="1856343" y="899462"/>
                  <a:pt x="1874324" y="904226"/>
                </a:cubicBezTo>
                <a:close/>
                <a:moveTo>
                  <a:pt x="565076" y="25347"/>
                </a:moveTo>
                <a:cubicBezTo>
                  <a:pt x="590405" y="39934"/>
                  <a:pt x="605899" y="68698"/>
                  <a:pt x="602104" y="99534"/>
                </a:cubicBezTo>
                <a:cubicBezTo>
                  <a:pt x="597454" y="137333"/>
                  <a:pt x="565217" y="165647"/>
                  <a:pt x="527134" y="165379"/>
                </a:cubicBezTo>
                <a:cubicBezTo>
                  <a:pt x="523821" y="165412"/>
                  <a:pt x="520510" y="165224"/>
                  <a:pt x="517223" y="164816"/>
                </a:cubicBezTo>
                <a:cubicBezTo>
                  <a:pt x="374328" y="146158"/>
                  <a:pt x="229672" y="145287"/>
                  <a:pt x="86562" y="162226"/>
                </a:cubicBezTo>
                <a:cubicBezTo>
                  <a:pt x="45559" y="168541"/>
                  <a:pt x="7201" y="140420"/>
                  <a:pt x="886" y="99416"/>
                </a:cubicBezTo>
                <a:cubicBezTo>
                  <a:pt x="-5428" y="58412"/>
                  <a:pt x="22692" y="20054"/>
                  <a:pt x="63695" y="13740"/>
                </a:cubicBezTo>
                <a:cubicBezTo>
                  <a:pt x="65453" y="13470"/>
                  <a:pt x="67220" y="13261"/>
                  <a:pt x="68993" y="13116"/>
                </a:cubicBezTo>
                <a:cubicBezTo>
                  <a:pt x="224454" y="-5269"/>
                  <a:pt x="381592" y="-4323"/>
                  <a:pt x="536819" y="15931"/>
                </a:cubicBezTo>
                <a:cubicBezTo>
                  <a:pt x="547097" y="17195"/>
                  <a:pt x="556633" y="20483"/>
                  <a:pt x="565076" y="25347"/>
                </a:cubicBezTo>
                <a:close/>
                <a:moveTo>
                  <a:pt x="1132468" y="198602"/>
                </a:moveTo>
                <a:cubicBezTo>
                  <a:pt x="1272445" y="268739"/>
                  <a:pt x="1403185" y="355973"/>
                  <a:pt x="1521686" y="458304"/>
                </a:cubicBezTo>
                <a:cubicBezTo>
                  <a:pt x="1553095" y="485311"/>
                  <a:pt x="1556665" y="532668"/>
                  <a:pt x="1529659" y="564078"/>
                </a:cubicBezTo>
                <a:cubicBezTo>
                  <a:pt x="1515367" y="580705"/>
                  <a:pt x="1494511" y="590242"/>
                  <a:pt x="1472583" y="590184"/>
                </a:cubicBezTo>
                <a:lnTo>
                  <a:pt x="1472245" y="590184"/>
                </a:lnTo>
                <a:cubicBezTo>
                  <a:pt x="1454271" y="590357"/>
                  <a:pt x="1436837" y="584037"/>
                  <a:pt x="1423143" y="572389"/>
                </a:cubicBezTo>
                <a:cubicBezTo>
                  <a:pt x="1314092" y="478031"/>
                  <a:pt x="1193758" y="397569"/>
                  <a:pt x="1064896" y="332846"/>
                </a:cubicBezTo>
                <a:cubicBezTo>
                  <a:pt x="1027826" y="314186"/>
                  <a:pt x="1012901" y="269007"/>
                  <a:pt x="1031562" y="231938"/>
                </a:cubicBezTo>
                <a:cubicBezTo>
                  <a:pt x="1050220" y="194867"/>
                  <a:pt x="1095399" y="179942"/>
                  <a:pt x="1132468" y="198602"/>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42" name="Freeform: Shape 41">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4569" y="6039059"/>
            <a:ext cx="1483761"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21064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gnifying glass on clear background">
            <a:extLst>
              <a:ext uri="{FF2B5EF4-FFF2-40B4-BE49-F238E27FC236}">
                <a16:creationId xmlns:a16="http://schemas.microsoft.com/office/drawing/2014/main" id="{054D6AD1-E0D3-4145-B7A7-763EAEDE302C}"/>
              </a:ext>
            </a:extLst>
          </p:cNvPr>
          <p:cNvPicPr>
            <a:picLocks noChangeAspect="1"/>
          </p:cNvPicPr>
          <p:nvPr/>
        </p:nvPicPr>
        <p:blipFill rotWithShape="1">
          <a:blip r:embed="rId2"/>
          <a:srcRect l="11000" r="-1" b="-1"/>
          <a:stretch/>
        </p:blipFill>
        <p:spPr>
          <a:xfrm>
            <a:off x="0" y="10"/>
            <a:ext cx="9143999" cy="6857990"/>
          </a:xfrm>
          <a:prstGeom prst="rect">
            <a:avLst/>
          </a:prstGeom>
        </p:spPr>
      </p:pic>
      <p:sp>
        <p:nvSpPr>
          <p:cNvPr id="6" name="Title 5">
            <a:extLst>
              <a:ext uri="{FF2B5EF4-FFF2-40B4-BE49-F238E27FC236}">
                <a16:creationId xmlns:a16="http://schemas.microsoft.com/office/drawing/2014/main" id="{ADC11850-82C2-9D40-A4B5-89628B33B2CD}"/>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500" dirty="0" err="1">
                <a:solidFill>
                  <a:srgbClr val="FFFFFF"/>
                </a:solidFill>
              </a:rPr>
              <a:t>Partie</a:t>
            </a:r>
            <a:r>
              <a:rPr lang="en-US" sz="4500" dirty="0">
                <a:solidFill>
                  <a:srgbClr val="FFFFFF"/>
                </a:solidFill>
              </a:rPr>
              <a:t> 5 : Résumé et liens</a:t>
            </a:r>
          </a:p>
        </p:txBody>
      </p:sp>
      <p:sp>
        <p:nvSpPr>
          <p:cNvPr id="7" name="Text Placeholder 6">
            <a:extLst>
              <a:ext uri="{FF2B5EF4-FFF2-40B4-BE49-F238E27FC236}">
                <a16:creationId xmlns:a16="http://schemas.microsoft.com/office/drawing/2014/main" id="{5ED3D998-C763-D049-931D-CA233E561F5E}"/>
              </a:ext>
            </a:extLst>
          </p:cNvPr>
          <p:cNvSpPr>
            <a:spLocks noGrp="1"/>
          </p:cNvSpPr>
          <p:nvPr>
            <p:ph type="body" idx="1"/>
          </p:nvPr>
        </p:nvSpPr>
        <p:spPr>
          <a:xfrm>
            <a:off x="825038" y="4072043"/>
            <a:ext cx="75438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endParaRPr lang="en-US" dirty="0">
              <a:solidFill>
                <a:srgbClr val="FFFFFF"/>
              </a:solidFill>
            </a:endParaRPr>
          </a:p>
        </p:txBody>
      </p:sp>
    </p:spTree>
    <p:extLst>
      <p:ext uri="{BB962C8B-B14F-4D97-AF65-F5344CB8AC3E}">
        <p14:creationId xmlns:p14="http://schemas.microsoft.com/office/powerpoint/2010/main" val="411884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C0DE332-6618-1B41-8C75-2AAF3D6E8E87}"/>
              </a:ext>
            </a:extLst>
          </p:cNvPr>
          <p:cNvSpPr>
            <a:spLocks noGrp="1"/>
          </p:cNvSpPr>
          <p:nvPr>
            <p:ph type="title" idx="4294967295"/>
          </p:nvPr>
        </p:nvSpPr>
        <p:spPr>
          <a:xfrm>
            <a:off x="476250" y="640823"/>
            <a:ext cx="2563994" cy="5583148"/>
          </a:xfrm>
        </p:spPr>
        <p:txBody>
          <a:bodyPr vert="horz" lIns="91440" tIns="45720" rIns="91440" bIns="45720" rtlCol="0" anchor="ctr">
            <a:normAutofit/>
          </a:bodyPr>
          <a:lstStyle/>
          <a:p>
            <a:r>
              <a:rPr lang="en-US" sz="4700" dirty="0"/>
              <a:t>Résumé</a:t>
            </a:r>
            <a:endParaRPr lang="en-US" sz="4700" kern="1200" dirty="0">
              <a:solidFill>
                <a:schemeClr val="tx1"/>
              </a:solidFill>
              <a:latin typeface="+mj-lt"/>
              <a:ea typeface="+mj-ea"/>
              <a:cs typeface="+mj-cs"/>
            </a:endParaRPr>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E820496-3A0C-44DA-9E90-4FDEC3D2C55D}"/>
              </a:ext>
            </a:extLst>
          </p:cNvPr>
          <p:cNvGraphicFramePr>
            <a:graphicFrameLocks noGrp="1"/>
          </p:cNvGraphicFramePr>
          <p:nvPr>
            <p:ph idx="4294967295"/>
            <p:extLst>
              <p:ext uri="{D42A27DB-BD31-4B8C-83A1-F6EECF244321}">
                <p14:modId xmlns:p14="http://schemas.microsoft.com/office/powerpoint/2010/main" val="1548047930"/>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9935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2">
            <a:extLst>
              <a:ext uri="{FF2B5EF4-FFF2-40B4-BE49-F238E27FC236}">
                <a16:creationId xmlns:a16="http://schemas.microsoft.com/office/drawing/2014/main" id="{CF4B7464-6A84-2849-8D20-704CAAB4E565}"/>
              </a:ext>
            </a:extLst>
          </p:cNvPr>
          <p:cNvSpPr>
            <a:spLocks noChangeArrowheads="1"/>
          </p:cNvSpPr>
          <p:nvPr/>
        </p:nvSpPr>
        <p:spPr bwMode="auto">
          <a:xfrm>
            <a:off x="560072" y="145258"/>
            <a:ext cx="8178799" cy="1135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2500">
                <a:solidFill>
                  <a:schemeClr val="tx1"/>
                </a:solidFill>
                <a:latin typeface="Arial" panose="020B0604020202020204" pitchFamily="34" charset="0"/>
                <a:cs typeface="Arial" panose="020B0604020202020204" pitchFamily="34" charset="0"/>
              </a:defRPr>
            </a:lvl1pPr>
            <a:lvl2pPr marL="742950" indent="-285750" eaLnBrk="0" hangingPunct="0">
              <a:defRPr sz="2500">
                <a:solidFill>
                  <a:schemeClr val="tx1"/>
                </a:solidFill>
                <a:latin typeface="Arial" panose="020B0604020202020204" pitchFamily="34" charset="0"/>
                <a:cs typeface="Arial" panose="020B0604020202020204" pitchFamily="34" charset="0"/>
              </a:defRPr>
            </a:lvl2pPr>
            <a:lvl3pPr marL="1143000" indent="-228600" eaLnBrk="0" hangingPunct="0">
              <a:defRPr sz="2500">
                <a:solidFill>
                  <a:schemeClr val="tx1"/>
                </a:solidFill>
                <a:latin typeface="Arial" panose="020B0604020202020204" pitchFamily="34" charset="0"/>
                <a:cs typeface="Arial" panose="020B0604020202020204" pitchFamily="34" charset="0"/>
              </a:defRPr>
            </a:lvl3pPr>
            <a:lvl4pPr marL="1600200" indent="-228600" eaLnBrk="0" hangingPunct="0">
              <a:defRPr sz="2500">
                <a:solidFill>
                  <a:schemeClr val="tx1"/>
                </a:solidFill>
                <a:latin typeface="Arial" panose="020B0604020202020204" pitchFamily="34" charset="0"/>
                <a:cs typeface="Arial" panose="020B0604020202020204" pitchFamily="34" charset="0"/>
              </a:defRPr>
            </a:lvl4pPr>
            <a:lvl5pPr marL="2057400" indent="-228600" eaLnBrk="0" hangingPunct="0">
              <a:defRPr sz="2500">
                <a:solidFill>
                  <a:schemeClr val="tx1"/>
                </a:solidFill>
                <a:latin typeface="Arial" panose="020B0604020202020204" pitchFamily="34" charset="0"/>
                <a:cs typeface="Arial" panose="020B0604020202020204" pitchFamily="34" charset="0"/>
              </a:defRPr>
            </a:lvl5pPr>
            <a:lvl6pPr marL="25146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defTabSz="914400" eaLnBrk="1" hangingPunct="1">
              <a:lnSpc>
                <a:spcPct val="90000"/>
              </a:lnSpc>
              <a:spcBef>
                <a:spcPct val="0"/>
              </a:spcBef>
              <a:spcAft>
                <a:spcPts val="450"/>
              </a:spcAft>
            </a:pPr>
            <a:r>
              <a:rPr lang="en-US" altLang="it-IT" sz="3100" b="1" dirty="0">
                <a:latin typeface="+mj-lt"/>
                <a:ea typeface="+mj-ea"/>
                <a:cs typeface="+mj-cs"/>
              </a:rPr>
              <a:t>Liens sur </a:t>
            </a:r>
            <a:r>
              <a:rPr lang="en-US" altLang="it-IT" sz="3100" b="1" dirty="0" err="1">
                <a:latin typeface="+mj-lt"/>
                <a:ea typeface="+mj-ea"/>
                <a:cs typeface="+mj-cs"/>
              </a:rPr>
              <a:t>l’OBL</a:t>
            </a:r>
            <a:endParaRPr lang="en-US" altLang="it-IT" sz="3100" b="1" dirty="0">
              <a:latin typeface="+mj-lt"/>
              <a:ea typeface="+mj-ea"/>
              <a:cs typeface="+mj-cs"/>
            </a:endParaRPr>
          </a:p>
        </p:txBody>
      </p:sp>
      <p:sp>
        <p:nvSpPr>
          <p:cNvPr id="6" name="Content Placeholder 5">
            <a:extLst>
              <a:ext uri="{FF2B5EF4-FFF2-40B4-BE49-F238E27FC236}">
                <a16:creationId xmlns:a16="http://schemas.microsoft.com/office/drawing/2014/main" id="{F358D68B-AD0F-FB40-99A9-FC17EA1D16BC}"/>
              </a:ext>
            </a:extLst>
          </p:cNvPr>
          <p:cNvSpPr>
            <a:spLocks noGrp="1"/>
          </p:cNvSpPr>
          <p:nvPr>
            <p:ph idx="1"/>
          </p:nvPr>
        </p:nvSpPr>
        <p:spPr>
          <a:xfrm>
            <a:off x="560071" y="1051536"/>
            <a:ext cx="8178799" cy="5567541"/>
          </a:xfrm>
        </p:spPr>
        <p:txBody>
          <a:bodyPr vert="horz" lIns="91440" tIns="45720" rIns="91440" bIns="45720" rtlCol="0">
            <a:noAutofit/>
          </a:bodyPr>
          <a:lstStyle/>
          <a:p>
            <a:pPr>
              <a:lnSpc>
                <a:spcPct val="150000"/>
              </a:lnSpc>
              <a:spcBef>
                <a:spcPts val="0"/>
              </a:spcBef>
            </a:pPr>
            <a:r>
              <a:rPr lang="en-US" sz="2000" dirty="0"/>
              <a:t>Introduction </a:t>
            </a:r>
            <a:r>
              <a:rPr lang="en-US" sz="2000" dirty="0" err="1"/>
              <a:t>à</a:t>
            </a:r>
            <a:r>
              <a:rPr lang="en-US" sz="2000" dirty="0"/>
              <a:t> </a:t>
            </a:r>
            <a:r>
              <a:rPr lang="en-US" sz="2000" dirty="0" err="1"/>
              <a:t>l'OBL</a:t>
            </a:r>
            <a:r>
              <a:rPr lang="en-US" sz="2000" dirty="0"/>
              <a:t> (</a:t>
            </a:r>
            <a:r>
              <a:rPr lang="en-US" sz="2000" dirty="0" err="1"/>
              <a:t>vidéo</a:t>
            </a:r>
            <a:r>
              <a:rPr lang="en-US" sz="2000" dirty="0"/>
              <a:t>) : </a:t>
            </a:r>
            <a:r>
              <a:rPr lang="en-US" sz="2000" dirty="0">
                <a:hlinkClick r:id="rId3"/>
              </a:rPr>
              <a:t>www.smithsonianmag.com/videos/05-object-based-learningmp4/</a:t>
            </a:r>
            <a:r>
              <a:rPr lang="en-US" sz="2000" dirty="0"/>
              <a:t> </a:t>
            </a:r>
          </a:p>
          <a:p>
            <a:pPr>
              <a:lnSpc>
                <a:spcPct val="150000"/>
              </a:lnSpc>
              <a:spcBef>
                <a:spcPts val="0"/>
              </a:spcBef>
            </a:pPr>
            <a:endParaRPr lang="en-US" sz="2000" dirty="0"/>
          </a:p>
          <a:p>
            <a:pPr>
              <a:lnSpc>
                <a:spcPct val="150000"/>
              </a:lnSpc>
              <a:spcBef>
                <a:spcPts val="0"/>
              </a:spcBef>
            </a:pPr>
            <a:r>
              <a:rPr lang="en-US" sz="2000" dirty="0" err="1"/>
              <a:t>Boîte</a:t>
            </a:r>
            <a:r>
              <a:rPr lang="en-US" sz="2000" dirty="0"/>
              <a:t> </a:t>
            </a:r>
            <a:r>
              <a:rPr lang="en-US" sz="2000" dirty="0" err="1"/>
              <a:t>à</a:t>
            </a:r>
            <a:r>
              <a:rPr lang="en-US" sz="2000" dirty="0"/>
              <a:t> </a:t>
            </a:r>
            <a:r>
              <a:rPr lang="en-US" sz="2000" dirty="0" err="1"/>
              <a:t>outils</a:t>
            </a:r>
            <a:r>
              <a:rPr lang="en-US" sz="2000" dirty="0"/>
              <a:t> OBL : </a:t>
            </a:r>
            <a:r>
              <a:rPr lang="en-US" sz="2000" dirty="0">
                <a:hlinkClick r:id="rId4"/>
              </a:rPr>
              <a:t>https://www.flinders.edu.au/museum-of-art/object-based-learning-toolkit/obl-higher-education</a:t>
            </a:r>
            <a:r>
              <a:rPr lang="en-US" sz="2000" dirty="0"/>
              <a:t> </a:t>
            </a:r>
          </a:p>
          <a:p>
            <a:pPr>
              <a:lnSpc>
                <a:spcPct val="150000"/>
              </a:lnSpc>
              <a:spcBef>
                <a:spcPts val="0"/>
              </a:spcBef>
            </a:pPr>
            <a:endParaRPr lang="en-US" sz="2000" dirty="0"/>
          </a:p>
          <a:p>
            <a:pPr>
              <a:lnSpc>
                <a:spcPct val="150000"/>
              </a:lnSpc>
              <a:spcBef>
                <a:spcPts val="0"/>
              </a:spcBef>
            </a:pPr>
            <a:r>
              <a:rPr lang="en-US" sz="2000" dirty="0"/>
              <a:t>OBL / UCL : </a:t>
            </a:r>
            <a:r>
              <a:rPr lang="en-US" sz="2000" dirty="0">
                <a:hlinkClick r:id="rId5"/>
              </a:rPr>
              <a:t>https://www.ucl.ac.uk/culture/schools/teaching-object-based-learning</a:t>
            </a:r>
            <a:r>
              <a:rPr lang="en-US" sz="2000" dirty="0"/>
              <a:t>  </a:t>
            </a:r>
          </a:p>
          <a:p>
            <a:pPr>
              <a:lnSpc>
                <a:spcPct val="150000"/>
              </a:lnSpc>
              <a:spcBef>
                <a:spcPts val="0"/>
              </a:spcBef>
            </a:pPr>
            <a:endParaRPr lang="en-US" sz="2000" dirty="0"/>
          </a:p>
          <a:p>
            <a:pPr>
              <a:lnSpc>
                <a:spcPct val="150000"/>
              </a:lnSpc>
              <a:spcBef>
                <a:spcPts val="0"/>
              </a:spcBef>
            </a:pPr>
            <a:r>
              <a:rPr lang="en-US" sz="2000" dirty="0"/>
              <a:t>Durbin, Morris et Wilkinson (1990), </a:t>
            </a:r>
            <a:r>
              <a:rPr lang="en-US" sz="2000" dirty="0" err="1"/>
              <a:t>Taborksy</a:t>
            </a:r>
            <a:r>
              <a:rPr lang="en-US" sz="2000" dirty="0"/>
              <a:t> (1990) ; Pearce (1990), Hooper-Greenhill (1999), </a:t>
            </a:r>
            <a:r>
              <a:rPr lang="en-US" sz="2000" dirty="0" err="1"/>
              <a:t>Fulk</a:t>
            </a:r>
            <a:r>
              <a:rPr lang="en-US" sz="2000" dirty="0"/>
              <a:t> et Dierking (2000, 2008), Paris (2002), Lane et Wallace (2007), Romanek et Lynch (2008), Chatterjee (2015).</a:t>
            </a:r>
          </a:p>
        </p:txBody>
      </p:sp>
    </p:spTree>
    <p:extLst>
      <p:ext uri="{BB962C8B-B14F-4D97-AF65-F5344CB8AC3E}">
        <p14:creationId xmlns:p14="http://schemas.microsoft.com/office/powerpoint/2010/main" val="981173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31BA-DB3E-F04D-A638-7DCC7681115D}"/>
              </a:ext>
            </a:extLst>
          </p:cNvPr>
          <p:cNvSpPr>
            <a:spLocks noGrp="1"/>
          </p:cNvSpPr>
          <p:nvPr>
            <p:ph type="title"/>
          </p:nvPr>
        </p:nvSpPr>
        <p:spPr>
          <a:xfrm>
            <a:off x="482600" y="321734"/>
            <a:ext cx="8178799" cy="1135737"/>
          </a:xfrm>
        </p:spPr>
        <p:txBody>
          <a:bodyPr>
            <a:normAutofit/>
          </a:bodyPr>
          <a:lstStyle/>
          <a:p>
            <a:r>
              <a:rPr lang="en-US" sz="3100" dirty="0"/>
              <a:t>Liens </a:t>
            </a:r>
            <a:r>
              <a:rPr lang="en-US" sz="3100" dirty="0" err="1"/>
              <a:t>vers</a:t>
            </a:r>
            <a:r>
              <a:rPr lang="en-US" sz="3100" dirty="0"/>
              <a:t> la pensée critique et le </a:t>
            </a:r>
            <a:r>
              <a:rPr lang="en-US" sz="3100" dirty="0" err="1"/>
              <a:t>questionnement</a:t>
            </a:r>
            <a:endParaRPr lang="en-US" sz="3100" dirty="0"/>
          </a:p>
        </p:txBody>
      </p:sp>
      <p:sp>
        <p:nvSpPr>
          <p:cNvPr id="3" name="Content Placeholder 2">
            <a:extLst>
              <a:ext uri="{FF2B5EF4-FFF2-40B4-BE49-F238E27FC236}">
                <a16:creationId xmlns:a16="http://schemas.microsoft.com/office/drawing/2014/main" id="{FF3F19D7-4212-CA4D-99C7-CA204F427BE9}"/>
              </a:ext>
            </a:extLst>
          </p:cNvPr>
          <p:cNvSpPr>
            <a:spLocks noGrp="1"/>
          </p:cNvSpPr>
          <p:nvPr>
            <p:ph idx="1"/>
          </p:nvPr>
        </p:nvSpPr>
        <p:spPr>
          <a:xfrm>
            <a:off x="482600" y="1782981"/>
            <a:ext cx="8178799" cy="4393982"/>
          </a:xfrm>
        </p:spPr>
        <p:txBody>
          <a:bodyPr>
            <a:normAutofit lnSpcReduction="10000"/>
          </a:bodyPr>
          <a:lstStyle/>
          <a:p>
            <a:r>
              <a:rPr lang="en-US" sz="2400" dirty="0"/>
              <a:t>Aptitudes </a:t>
            </a:r>
            <a:r>
              <a:rPr lang="en-US" sz="2400" dirty="0" err="1"/>
              <a:t>à</a:t>
            </a:r>
            <a:r>
              <a:rPr lang="en-US" sz="2400" dirty="0"/>
              <a:t> la </a:t>
            </a:r>
            <a:r>
              <a:rPr lang="en-US" sz="2400" dirty="0" err="1"/>
              <a:t>réflexion</a:t>
            </a:r>
            <a:r>
              <a:rPr lang="en-US" sz="2400" dirty="0"/>
              <a:t> critique (</a:t>
            </a:r>
            <a:r>
              <a:rPr lang="en-US" sz="2400" dirty="0" err="1"/>
              <a:t>également</a:t>
            </a:r>
            <a:r>
              <a:rPr lang="en-US" sz="2400" dirty="0"/>
              <a:t> </a:t>
            </a:r>
            <a:r>
              <a:rPr lang="en-US" sz="2400" dirty="0" err="1"/>
              <a:t>appelées</a:t>
            </a:r>
            <a:r>
              <a:rPr lang="en-US" sz="2400" dirty="0"/>
              <a:t> </a:t>
            </a:r>
            <a:r>
              <a:rPr lang="en-US" sz="2400" dirty="0" err="1"/>
              <a:t>stratégies</a:t>
            </a:r>
            <a:r>
              <a:rPr lang="en-US" sz="2400" dirty="0"/>
              <a:t>) : </a:t>
            </a:r>
            <a:r>
              <a:rPr lang="en-US" sz="2400" dirty="0">
                <a:hlinkClick r:id="rId3"/>
              </a:rPr>
              <a:t>https://www.flickr.com/photos/vblibrary/4576825411</a:t>
            </a:r>
            <a:r>
              <a:rPr lang="en-US" sz="2400" dirty="0"/>
              <a:t>  (Ce site examine </a:t>
            </a:r>
            <a:r>
              <a:rPr lang="en-US" sz="2400" dirty="0" err="1"/>
              <a:t>en</a:t>
            </a:r>
            <a:r>
              <a:rPr lang="en-US" sz="2400" dirty="0"/>
              <a:t> </a:t>
            </a:r>
            <a:r>
              <a:rPr lang="en-US" sz="2400" dirty="0" err="1"/>
              <a:t>détail</a:t>
            </a:r>
            <a:r>
              <a:rPr lang="en-US" sz="2400" dirty="0"/>
              <a:t> les types </a:t>
            </a:r>
            <a:r>
              <a:rPr lang="en-US" sz="2400" dirty="0" err="1"/>
              <a:t>d'activités</a:t>
            </a:r>
            <a:r>
              <a:rPr lang="en-US" sz="2400" dirty="0"/>
              <a:t> et de questions </a:t>
            </a:r>
            <a:r>
              <a:rPr lang="en-US" sz="2400" dirty="0" err="1"/>
              <a:t>à</a:t>
            </a:r>
            <a:r>
              <a:rPr lang="en-US" sz="2400" dirty="0"/>
              <a:t> </a:t>
            </a:r>
            <a:r>
              <a:rPr lang="en-US" sz="2400" dirty="0" err="1"/>
              <a:t>chaque</a:t>
            </a:r>
            <a:r>
              <a:rPr lang="en-US" sz="2400" dirty="0"/>
              <a:t> étape) </a:t>
            </a:r>
          </a:p>
          <a:p>
            <a:endParaRPr lang="en-US" sz="2400" dirty="0"/>
          </a:p>
          <a:p>
            <a:r>
              <a:rPr lang="en-US" sz="2400" dirty="0"/>
              <a:t>48 Questions : </a:t>
            </a:r>
            <a:r>
              <a:rPr lang="en-US" sz="2400" dirty="0">
                <a:hlinkClick r:id="rId4"/>
              </a:rPr>
              <a:t>https://www.educatorstechnology.com/2017/01/48-questions-to-help-students-develop.html</a:t>
            </a:r>
            <a:r>
              <a:rPr lang="en-US" sz="2400" dirty="0"/>
              <a:t> </a:t>
            </a:r>
          </a:p>
          <a:p>
            <a:endParaRPr lang="en-US" sz="2400" dirty="0"/>
          </a:p>
          <a:p>
            <a:r>
              <a:rPr lang="en-US" sz="2400" dirty="0" err="1"/>
              <a:t>Questionnement</a:t>
            </a:r>
            <a:r>
              <a:rPr lang="en-US" sz="2400" dirty="0"/>
              <a:t> </a:t>
            </a:r>
            <a:r>
              <a:rPr lang="en-US" sz="2400" dirty="0" err="1"/>
              <a:t>socratique</a:t>
            </a:r>
            <a:r>
              <a:rPr lang="en-US" sz="2400" dirty="0"/>
              <a:t> : </a:t>
            </a:r>
            <a:r>
              <a:rPr lang="en-US" sz="2400" dirty="0">
                <a:hlinkClick r:id="rId5"/>
              </a:rPr>
              <a:t>https://www.teachwithmrst.com/post/socratic-questioning</a:t>
            </a:r>
            <a:r>
              <a:rPr lang="en-US" sz="2400" dirty="0"/>
              <a:t> </a:t>
            </a:r>
          </a:p>
        </p:txBody>
      </p:sp>
    </p:spTree>
    <p:extLst>
      <p:ext uri="{BB962C8B-B14F-4D97-AF65-F5344CB8AC3E}">
        <p14:creationId xmlns:p14="http://schemas.microsoft.com/office/powerpoint/2010/main" val="4046992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gnifying glass on clear background">
            <a:extLst>
              <a:ext uri="{FF2B5EF4-FFF2-40B4-BE49-F238E27FC236}">
                <a16:creationId xmlns:a16="http://schemas.microsoft.com/office/drawing/2014/main" id="{054D6AD1-E0D3-4145-B7A7-763EAEDE302C}"/>
              </a:ext>
            </a:extLst>
          </p:cNvPr>
          <p:cNvPicPr>
            <a:picLocks noChangeAspect="1"/>
          </p:cNvPicPr>
          <p:nvPr/>
        </p:nvPicPr>
        <p:blipFill rotWithShape="1">
          <a:blip r:embed="rId2"/>
          <a:srcRect l="11000" r="-1" b="-1"/>
          <a:stretch/>
        </p:blipFill>
        <p:spPr>
          <a:xfrm>
            <a:off x="0" y="10"/>
            <a:ext cx="9143999" cy="6857990"/>
          </a:xfrm>
          <a:prstGeom prst="rect">
            <a:avLst/>
          </a:prstGeom>
        </p:spPr>
      </p:pic>
      <p:sp>
        <p:nvSpPr>
          <p:cNvPr id="6" name="Title 5">
            <a:extLst>
              <a:ext uri="{FF2B5EF4-FFF2-40B4-BE49-F238E27FC236}">
                <a16:creationId xmlns:a16="http://schemas.microsoft.com/office/drawing/2014/main" id="{ADC11850-82C2-9D40-A4B5-89628B33B2CD}"/>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500" dirty="0" err="1">
                <a:solidFill>
                  <a:srgbClr val="FFFFFF"/>
                </a:solidFill>
              </a:rPr>
              <a:t>Partie</a:t>
            </a:r>
            <a:r>
              <a:rPr lang="en-US" sz="4500" dirty="0">
                <a:solidFill>
                  <a:srgbClr val="FFFFFF"/>
                </a:solidFill>
              </a:rPr>
              <a:t> 6 : Quiz</a:t>
            </a:r>
          </a:p>
        </p:txBody>
      </p:sp>
      <p:sp>
        <p:nvSpPr>
          <p:cNvPr id="7" name="Text Placeholder 6">
            <a:extLst>
              <a:ext uri="{FF2B5EF4-FFF2-40B4-BE49-F238E27FC236}">
                <a16:creationId xmlns:a16="http://schemas.microsoft.com/office/drawing/2014/main" id="{5ED3D998-C763-D049-931D-CA233E561F5E}"/>
              </a:ext>
            </a:extLst>
          </p:cNvPr>
          <p:cNvSpPr>
            <a:spLocks noGrp="1"/>
          </p:cNvSpPr>
          <p:nvPr>
            <p:ph type="body" idx="1"/>
          </p:nvPr>
        </p:nvSpPr>
        <p:spPr>
          <a:xfrm>
            <a:off x="825038" y="4072043"/>
            <a:ext cx="75438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endParaRPr lang="en-US" dirty="0">
              <a:solidFill>
                <a:srgbClr val="FFFFFF"/>
              </a:solidFill>
            </a:endParaRPr>
          </a:p>
        </p:txBody>
      </p:sp>
    </p:spTree>
    <p:extLst>
      <p:ext uri="{BB962C8B-B14F-4D97-AF65-F5344CB8AC3E}">
        <p14:creationId xmlns:p14="http://schemas.microsoft.com/office/powerpoint/2010/main" val="787586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B05C32-CD6D-F54D-AA30-1DE0C264D945}"/>
              </a:ext>
            </a:extLst>
          </p:cNvPr>
          <p:cNvSpPr>
            <a:spLocks noGrp="1"/>
          </p:cNvSpPr>
          <p:nvPr>
            <p:ph type="title"/>
          </p:nvPr>
        </p:nvSpPr>
        <p:spPr>
          <a:xfrm>
            <a:off x="515125" y="1153572"/>
            <a:ext cx="2400300" cy="4461163"/>
          </a:xfrm>
        </p:spPr>
        <p:txBody>
          <a:bodyPr>
            <a:normAutofit fontScale="90000"/>
          </a:bodyPr>
          <a:lstStyle/>
          <a:p>
            <a:r>
              <a:rPr lang="en-US" dirty="0" err="1">
                <a:solidFill>
                  <a:srgbClr val="FFFFFF"/>
                </a:solidFill>
              </a:rPr>
              <a:t>Activité</a:t>
            </a:r>
            <a:r>
              <a:rPr lang="en-US" dirty="0">
                <a:solidFill>
                  <a:srgbClr val="FFFFFF"/>
                </a:solidFill>
              </a:rPr>
              <a:t> : Quiz - </a:t>
            </a:r>
            <a:r>
              <a:rPr lang="en-US" dirty="0" err="1">
                <a:solidFill>
                  <a:srgbClr val="FFFFFF"/>
                </a:solidFill>
              </a:rPr>
              <a:t>réflexion</a:t>
            </a:r>
            <a:r>
              <a:rPr lang="en-US" dirty="0">
                <a:solidFill>
                  <a:srgbClr val="FFFFFF"/>
                </a:solidFill>
              </a:rPr>
              <a:t> sur </a:t>
            </a:r>
            <a:r>
              <a:rPr lang="en-US" dirty="0" err="1">
                <a:solidFill>
                  <a:srgbClr val="FFFFFF"/>
                </a:solidFill>
              </a:rPr>
              <a:t>l’apprentissage</a:t>
            </a:r>
            <a:r>
              <a:rPr lang="en-US" dirty="0">
                <a:solidFill>
                  <a:srgbClr val="FFFFFF"/>
                </a:solidFill>
              </a:rPr>
              <a:t> par les </a:t>
            </a:r>
            <a:r>
              <a:rPr lang="en-US" dirty="0" err="1">
                <a:solidFill>
                  <a:srgbClr val="FFFFFF"/>
                </a:solidFill>
              </a:rPr>
              <a:t>objets</a:t>
            </a:r>
            <a:r>
              <a:rPr lang="en-US" dirty="0">
                <a:solidFill>
                  <a:srgbClr val="FFFFFF"/>
                </a:solidFill>
              </a:rPr>
              <a:t> (OBL) dans </a:t>
            </a:r>
            <a:r>
              <a:rPr lang="en-US" dirty="0" err="1">
                <a:solidFill>
                  <a:srgbClr val="FFFFFF"/>
                </a:solidFill>
              </a:rPr>
              <a:t>votre</a:t>
            </a:r>
            <a:r>
              <a:rPr lang="en-US" dirty="0">
                <a:solidFill>
                  <a:srgbClr val="FFFFFF"/>
                </a:solidFill>
              </a:rPr>
              <a:t> pratique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C0BEB3F-8313-8F4D-A4C9-0771D3D60584}"/>
              </a:ext>
            </a:extLst>
          </p:cNvPr>
          <p:cNvSpPr>
            <a:spLocks noGrp="1"/>
          </p:cNvSpPr>
          <p:nvPr>
            <p:ph idx="1"/>
          </p:nvPr>
        </p:nvSpPr>
        <p:spPr>
          <a:xfrm>
            <a:off x="3335481" y="591344"/>
            <a:ext cx="5179868" cy="5585619"/>
          </a:xfrm>
        </p:spPr>
        <p:txBody>
          <a:bodyPr anchor="ctr">
            <a:normAutofit/>
          </a:bodyPr>
          <a:lstStyle/>
          <a:p>
            <a:pPr marL="514350" indent="-514350">
              <a:buFont typeface="+mj-lt"/>
              <a:buAutoNum type="arabicPeriod"/>
            </a:pPr>
            <a:r>
              <a:rPr lang="en-US" dirty="0"/>
              <a:t>Que </a:t>
            </a:r>
            <a:r>
              <a:rPr lang="en-US" dirty="0" err="1"/>
              <a:t>signifie</a:t>
            </a:r>
            <a:r>
              <a:rPr lang="en-US" dirty="0"/>
              <a:t> </a:t>
            </a:r>
            <a:r>
              <a:rPr lang="en-US" dirty="0" err="1"/>
              <a:t>l'OBL</a:t>
            </a:r>
            <a:r>
              <a:rPr lang="en-US" dirty="0"/>
              <a:t> pour </a:t>
            </a:r>
            <a:r>
              <a:rPr lang="en-US" dirty="0" err="1"/>
              <a:t>vous</a:t>
            </a:r>
            <a:r>
              <a:rPr lang="en-US" dirty="0"/>
              <a:t> dans </a:t>
            </a:r>
            <a:r>
              <a:rPr lang="en-US" dirty="0" err="1"/>
              <a:t>votre</a:t>
            </a:r>
            <a:r>
              <a:rPr lang="en-US" dirty="0"/>
              <a:t> </a:t>
            </a:r>
            <a:r>
              <a:rPr lang="en-US" dirty="0" err="1"/>
              <a:t>contexte</a:t>
            </a:r>
            <a:r>
              <a:rPr lang="en-US" dirty="0"/>
              <a:t> </a:t>
            </a:r>
            <a:r>
              <a:rPr lang="en-US" dirty="0" err="1"/>
              <a:t>éducatif</a:t>
            </a:r>
            <a:r>
              <a:rPr lang="en-US" dirty="0"/>
              <a:t> ? </a:t>
            </a:r>
          </a:p>
          <a:p>
            <a:pPr marL="514350" indent="-514350">
              <a:buFont typeface="+mj-lt"/>
              <a:buAutoNum type="arabicPeriod"/>
            </a:pPr>
            <a:r>
              <a:rPr lang="en-US" dirty="0"/>
              <a:t>Comment </a:t>
            </a:r>
            <a:r>
              <a:rPr lang="en-US" dirty="0" err="1"/>
              <a:t>utiliseriez-vous</a:t>
            </a:r>
            <a:r>
              <a:rPr lang="en-US" dirty="0"/>
              <a:t> la </a:t>
            </a:r>
            <a:r>
              <a:rPr lang="en-US" dirty="0" err="1"/>
              <a:t>méthode</a:t>
            </a:r>
            <a:r>
              <a:rPr lang="en-US" dirty="0"/>
              <a:t> OBL dans </a:t>
            </a:r>
            <a:r>
              <a:rPr lang="en-US" dirty="0" err="1"/>
              <a:t>votre</a:t>
            </a:r>
            <a:r>
              <a:rPr lang="en-US" dirty="0"/>
              <a:t> milieu ? </a:t>
            </a:r>
          </a:p>
          <a:p>
            <a:pPr marL="514350" indent="-514350">
              <a:buFont typeface="+mj-lt"/>
              <a:buAutoNum type="arabicPeriod"/>
            </a:pPr>
            <a:r>
              <a:rPr lang="en-US" dirty="0" err="1"/>
              <a:t>Pouvez-vous</a:t>
            </a:r>
            <a:r>
              <a:rPr lang="en-US" dirty="0"/>
              <a:t> </a:t>
            </a:r>
            <a:r>
              <a:rPr lang="en-US" dirty="0" err="1"/>
              <a:t>penser</a:t>
            </a:r>
            <a:r>
              <a:rPr lang="en-US" dirty="0"/>
              <a:t> </a:t>
            </a:r>
            <a:r>
              <a:rPr lang="en-US" dirty="0" err="1"/>
              <a:t>à</a:t>
            </a:r>
            <a:r>
              <a:rPr lang="en-US" dirty="0"/>
              <a:t> un </a:t>
            </a:r>
            <a:r>
              <a:rPr lang="en-US" dirty="0" err="1"/>
              <a:t>exemple</a:t>
            </a:r>
            <a:r>
              <a:rPr lang="en-US" dirty="0"/>
              <a:t> </a:t>
            </a:r>
            <a:r>
              <a:rPr lang="en-US" dirty="0" err="1"/>
              <a:t>où</a:t>
            </a:r>
            <a:r>
              <a:rPr lang="en-US" dirty="0"/>
              <a:t> </a:t>
            </a:r>
            <a:r>
              <a:rPr lang="en-US" dirty="0" err="1"/>
              <a:t>vous</a:t>
            </a:r>
            <a:r>
              <a:rPr lang="en-US" dirty="0"/>
              <a:t> </a:t>
            </a:r>
            <a:r>
              <a:rPr lang="en-US" dirty="0" err="1"/>
              <a:t>pourriez</a:t>
            </a:r>
            <a:r>
              <a:rPr lang="en-US" dirty="0"/>
              <a:t> </a:t>
            </a:r>
            <a:r>
              <a:rPr lang="en-US" dirty="0" err="1"/>
              <a:t>utiliser</a:t>
            </a:r>
            <a:r>
              <a:rPr lang="en-US" dirty="0"/>
              <a:t> </a:t>
            </a:r>
            <a:r>
              <a:rPr lang="en-US" dirty="0" err="1"/>
              <a:t>immédiatement</a:t>
            </a:r>
            <a:r>
              <a:rPr lang="en-US" dirty="0"/>
              <a:t> </a:t>
            </a:r>
            <a:r>
              <a:rPr lang="en-US" dirty="0" err="1"/>
              <a:t>l'OBL</a:t>
            </a:r>
            <a:r>
              <a:rPr lang="en-US" dirty="0"/>
              <a:t> ? </a:t>
            </a:r>
          </a:p>
          <a:p>
            <a:pPr marL="514350" indent="-514350">
              <a:buFont typeface="+mj-lt"/>
              <a:buAutoNum type="arabicPeriod"/>
            </a:pPr>
            <a:r>
              <a:rPr lang="en-US" dirty="0" err="1"/>
              <a:t>Quelles</a:t>
            </a:r>
            <a:r>
              <a:rPr lang="en-US" dirty="0"/>
              <a:t> </a:t>
            </a:r>
            <a:r>
              <a:rPr lang="en-US" dirty="0" err="1"/>
              <a:t>activités</a:t>
            </a:r>
            <a:r>
              <a:rPr lang="en-US" dirty="0"/>
              <a:t> de </a:t>
            </a:r>
            <a:r>
              <a:rPr lang="en-US" dirty="0" err="1"/>
              <a:t>suivi</a:t>
            </a:r>
            <a:r>
              <a:rPr lang="en-US" dirty="0"/>
              <a:t> </a:t>
            </a:r>
            <a:r>
              <a:rPr lang="en-US" dirty="0" err="1"/>
              <a:t>ou</a:t>
            </a:r>
            <a:r>
              <a:rPr lang="en-US" dirty="0"/>
              <a:t> </a:t>
            </a:r>
            <a:r>
              <a:rPr lang="en-US" dirty="0" err="1"/>
              <a:t>d'extension</a:t>
            </a:r>
            <a:r>
              <a:rPr lang="en-US" dirty="0"/>
              <a:t> </a:t>
            </a:r>
            <a:r>
              <a:rPr lang="en-US" dirty="0" err="1"/>
              <a:t>pourriez-vous</a:t>
            </a:r>
            <a:r>
              <a:rPr lang="en-US" dirty="0"/>
              <a:t> faire avec </a:t>
            </a:r>
            <a:r>
              <a:rPr lang="en-US" dirty="0" err="1"/>
              <a:t>vos</a:t>
            </a:r>
            <a:r>
              <a:rPr lang="en-US" dirty="0"/>
              <a:t> </a:t>
            </a:r>
            <a:r>
              <a:rPr lang="en-US" dirty="0" err="1"/>
              <a:t>apprenants</a:t>
            </a:r>
            <a:r>
              <a:rPr lang="en-US" dirty="0"/>
              <a:t> ? </a:t>
            </a:r>
          </a:p>
        </p:txBody>
      </p:sp>
    </p:spTree>
    <p:extLst>
      <p:ext uri="{BB962C8B-B14F-4D97-AF65-F5344CB8AC3E}">
        <p14:creationId xmlns:p14="http://schemas.microsoft.com/office/powerpoint/2010/main" val="1290875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6F5CD15-A80A-CA41-9B0A-8E074B3B10FF}"/>
              </a:ext>
            </a:extLst>
          </p:cNvPr>
          <p:cNvSpPr>
            <a:spLocks noGrp="1"/>
          </p:cNvSpPr>
          <p:nvPr>
            <p:ph type="title"/>
          </p:nvPr>
        </p:nvSpPr>
        <p:spPr>
          <a:xfrm>
            <a:off x="628650" y="365125"/>
            <a:ext cx="7886700" cy="1325563"/>
          </a:xfrm>
        </p:spPr>
        <p:txBody>
          <a:bodyPr>
            <a:normAutofit/>
          </a:bodyPr>
          <a:lstStyle/>
          <a:p>
            <a:r>
              <a:rPr lang="en-US" dirty="0"/>
              <a:t>Aperçu du module</a:t>
            </a:r>
          </a:p>
        </p:txBody>
      </p:sp>
      <p:sp>
        <p:nvSpPr>
          <p:cNvPr id="57" name="Arc 5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C7B103FC-9696-0E4B-A3F8-1CD25E3B3863}"/>
              </a:ext>
            </a:extLst>
          </p:cNvPr>
          <p:cNvSpPr>
            <a:spLocks noGrp="1"/>
          </p:cNvSpPr>
          <p:nvPr>
            <p:ph idx="1"/>
          </p:nvPr>
        </p:nvSpPr>
        <p:spPr>
          <a:xfrm>
            <a:off x="628650" y="1825625"/>
            <a:ext cx="7886700" cy="4351338"/>
          </a:xfrm>
        </p:spPr>
        <p:txBody>
          <a:bodyPr>
            <a:normAutofit/>
          </a:bodyPr>
          <a:lstStyle/>
          <a:p>
            <a:r>
              <a:rPr lang="en-US" sz="1700" dirty="0"/>
              <a:t>Résumé :</a:t>
            </a:r>
          </a:p>
          <a:p>
            <a:pPr lvl="1"/>
            <a:r>
              <a:rPr lang="en-US" sz="1600" dirty="0"/>
              <a:t>Introduction </a:t>
            </a:r>
            <a:r>
              <a:rPr lang="en-US" sz="1600" dirty="0" err="1"/>
              <a:t>à</a:t>
            </a:r>
            <a:r>
              <a:rPr lang="en-US" sz="1600" dirty="0"/>
              <a:t> </a:t>
            </a:r>
            <a:r>
              <a:rPr lang="en-US" sz="1600" dirty="0" err="1"/>
              <a:t>l'apprentissage</a:t>
            </a:r>
            <a:r>
              <a:rPr lang="en-US" sz="1600" dirty="0"/>
              <a:t> par </a:t>
            </a:r>
            <a:r>
              <a:rPr lang="en-US" sz="1600" dirty="0" err="1"/>
              <a:t>l'objet</a:t>
            </a:r>
            <a:endParaRPr lang="en-US" sz="1600" dirty="0"/>
          </a:p>
          <a:p>
            <a:pPr lvl="1"/>
            <a:r>
              <a:rPr lang="en-US" sz="1600" dirty="0"/>
              <a:t>Explorer les </a:t>
            </a:r>
            <a:r>
              <a:rPr lang="en-US" sz="1600" dirty="0" err="1"/>
              <a:t>avantages</a:t>
            </a:r>
            <a:r>
              <a:rPr lang="en-US" sz="1600" dirty="0"/>
              <a:t> de </a:t>
            </a:r>
            <a:r>
              <a:rPr lang="en-US" sz="1600" dirty="0" err="1"/>
              <a:t>l'apprentissage</a:t>
            </a:r>
            <a:r>
              <a:rPr lang="en-US" sz="1600" dirty="0"/>
              <a:t> par </a:t>
            </a:r>
            <a:r>
              <a:rPr lang="en-US" sz="1600" dirty="0" err="1"/>
              <a:t>l'objet</a:t>
            </a:r>
            <a:r>
              <a:rPr lang="en-US" sz="1600" dirty="0"/>
              <a:t> </a:t>
            </a:r>
          </a:p>
          <a:p>
            <a:pPr lvl="1"/>
            <a:r>
              <a:rPr lang="en-US" sz="1600" dirty="0"/>
              <a:t>Guider </a:t>
            </a:r>
            <a:r>
              <a:rPr lang="en-US" sz="1600" dirty="0" err="1"/>
              <a:t>une</a:t>
            </a:r>
            <a:r>
              <a:rPr lang="en-US" sz="1600" dirty="0"/>
              <a:t> discussion </a:t>
            </a:r>
            <a:r>
              <a:rPr lang="en-US" sz="1600" dirty="0" err="1"/>
              <a:t>à</a:t>
            </a:r>
            <a:r>
              <a:rPr lang="en-US" sz="1600" dirty="0"/>
              <a:t> </a:t>
            </a:r>
            <a:r>
              <a:rPr lang="en-US" sz="1600" dirty="0" err="1"/>
              <a:t>l'aide</a:t>
            </a:r>
            <a:r>
              <a:rPr lang="en-US" sz="1600" dirty="0"/>
              <a:t> </a:t>
            </a:r>
            <a:r>
              <a:rPr lang="en-US" sz="1600" dirty="0" err="1"/>
              <a:t>d'objets</a:t>
            </a:r>
            <a:endParaRPr lang="en-US" sz="1600" dirty="0"/>
          </a:p>
          <a:p>
            <a:pPr lvl="1"/>
            <a:r>
              <a:rPr lang="en-US" sz="1600" dirty="0" err="1"/>
              <a:t>Développer</a:t>
            </a:r>
            <a:r>
              <a:rPr lang="en-US" sz="1600" dirty="0"/>
              <a:t> le dialogue </a:t>
            </a:r>
            <a:r>
              <a:rPr lang="en-US" sz="1600" dirty="0" err="1"/>
              <a:t>d'enquête</a:t>
            </a:r>
            <a:r>
              <a:rPr lang="en-US" sz="1600" dirty="0"/>
              <a:t> et les "</a:t>
            </a:r>
            <a:r>
              <a:rPr lang="en-US" sz="1600" dirty="0" err="1"/>
              <a:t>actes</a:t>
            </a:r>
            <a:r>
              <a:rPr lang="en-US" sz="1600" dirty="0"/>
              <a:t> </a:t>
            </a:r>
            <a:r>
              <a:rPr lang="en-US" sz="1600" dirty="0" err="1"/>
              <a:t>d'émerveillement</a:t>
            </a:r>
            <a:r>
              <a:rPr lang="en-US" sz="1600" dirty="0"/>
              <a:t>". </a:t>
            </a:r>
          </a:p>
          <a:p>
            <a:pPr lvl="1"/>
            <a:r>
              <a:rPr lang="en-US" sz="1600" dirty="0" err="1"/>
              <a:t>Exemples</a:t>
            </a:r>
            <a:r>
              <a:rPr lang="en-US" sz="1600" dirty="0"/>
              <a:t> </a:t>
            </a:r>
            <a:r>
              <a:rPr lang="en-US" sz="1600" dirty="0" err="1"/>
              <a:t>d'utilisation</a:t>
            </a:r>
            <a:r>
              <a:rPr lang="en-US" sz="1600" dirty="0"/>
              <a:t> de </a:t>
            </a:r>
            <a:r>
              <a:rPr lang="en-US" sz="1600" dirty="0" err="1"/>
              <a:t>l'OBL</a:t>
            </a:r>
            <a:r>
              <a:rPr lang="en-US" sz="1600" dirty="0"/>
              <a:t> dans </a:t>
            </a:r>
            <a:r>
              <a:rPr lang="en-US" sz="1600" dirty="0" err="1"/>
              <a:t>une</a:t>
            </a:r>
            <a:r>
              <a:rPr lang="en-US" sz="1600" dirty="0"/>
              <a:t> discussion </a:t>
            </a:r>
          </a:p>
          <a:p>
            <a:endParaRPr lang="en-US" sz="1700" dirty="0"/>
          </a:p>
          <a:p>
            <a:r>
              <a:rPr lang="en-US" sz="1700" dirty="0" err="1"/>
              <a:t>Ressources</a:t>
            </a:r>
            <a:r>
              <a:rPr lang="en-US" sz="1700" dirty="0"/>
              <a:t> : </a:t>
            </a:r>
          </a:p>
          <a:p>
            <a:pPr lvl="1"/>
            <a:r>
              <a:rPr lang="en-US" sz="1600" dirty="0" err="1"/>
              <a:t>Vidéo</a:t>
            </a:r>
            <a:r>
              <a:rPr lang="en-US" sz="1600" dirty="0"/>
              <a:t> </a:t>
            </a:r>
            <a:r>
              <a:rPr lang="en-US" sz="1600" dirty="0" err="1"/>
              <a:t>d'introduction</a:t>
            </a:r>
            <a:r>
              <a:rPr lang="en-US" sz="1600" dirty="0"/>
              <a:t> </a:t>
            </a:r>
          </a:p>
          <a:p>
            <a:pPr lvl="1"/>
            <a:r>
              <a:rPr lang="en-US" sz="1600" dirty="0"/>
              <a:t>PowerPoint </a:t>
            </a:r>
          </a:p>
          <a:p>
            <a:pPr lvl="1"/>
            <a:r>
              <a:rPr lang="en-US" sz="1600" dirty="0"/>
              <a:t>Quiz</a:t>
            </a:r>
          </a:p>
        </p:txBody>
      </p:sp>
    </p:spTree>
    <p:extLst>
      <p:ext uri="{BB962C8B-B14F-4D97-AF65-F5344CB8AC3E}">
        <p14:creationId xmlns:p14="http://schemas.microsoft.com/office/powerpoint/2010/main" val="149510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8B630FD-0745-4F0E-A50C-B1576807C656}"/>
              </a:ext>
            </a:extLst>
          </p:cNvPr>
          <p:cNvGraphicFramePr>
            <a:graphicFrameLocks noGrp="1"/>
          </p:cNvGraphicFramePr>
          <p:nvPr>
            <p:ph idx="1"/>
            <p:extLst>
              <p:ext uri="{D42A27DB-BD31-4B8C-83A1-F6EECF244321}">
                <p14:modId xmlns:p14="http://schemas.microsoft.com/office/powerpoint/2010/main" val="780838981"/>
              </p:ext>
            </p:extLst>
          </p:nvPr>
        </p:nvGraphicFramePr>
        <p:xfrm>
          <a:off x="628650" y="512956"/>
          <a:ext cx="7886700" cy="5668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673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agnifying glass on clear background">
            <a:extLst>
              <a:ext uri="{FF2B5EF4-FFF2-40B4-BE49-F238E27FC236}">
                <a16:creationId xmlns:a16="http://schemas.microsoft.com/office/drawing/2014/main" id="{054D6AD1-E0D3-4145-B7A7-763EAEDE302C}"/>
              </a:ext>
            </a:extLst>
          </p:cNvPr>
          <p:cNvPicPr>
            <a:picLocks noChangeAspect="1"/>
          </p:cNvPicPr>
          <p:nvPr/>
        </p:nvPicPr>
        <p:blipFill rotWithShape="1">
          <a:blip r:embed="rId3"/>
          <a:srcRect l="11000" r="-1" b="-1"/>
          <a:stretch/>
        </p:blipFill>
        <p:spPr>
          <a:xfrm>
            <a:off x="-2285" y="10"/>
            <a:ext cx="9143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DC11850-82C2-9D40-A4B5-89628B33B2CD}"/>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500" dirty="0" err="1">
                <a:solidFill>
                  <a:srgbClr val="FFFFFF"/>
                </a:solidFill>
              </a:rPr>
              <a:t>Partie</a:t>
            </a:r>
            <a:r>
              <a:rPr lang="en-US" sz="4500" dirty="0">
                <a:solidFill>
                  <a:srgbClr val="FFFFFF"/>
                </a:solidFill>
              </a:rPr>
              <a:t> 1 : Introduction </a:t>
            </a:r>
            <a:r>
              <a:rPr lang="en-US" sz="4500" dirty="0" err="1">
                <a:solidFill>
                  <a:srgbClr val="FFFFFF"/>
                </a:solidFill>
              </a:rPr>
              <a:t>à</a:t>
            </a:r>
            <a:r>
              <a:rPr lang="en-US" sz="4500" dirty="0">
                <a:solidFill>
                  <a:srgbClr val="FFFFFF"/>
                </a:solidFill>
              </a:rPr>
              <a:t> </a:t>
            </a:r>
            <a:r>
              <a:rPr lang="en-US" sz="4500" dirty="0" err="1">
                <a:solidFill>
                  <a:srgbClr val="FFFFFF"/>
                </a:solidFill>
              </a:rPr>
              <a:t>l'apprentissage</a:t>
            </a:r>
            <a:r>
              <a:rPr lang="en-US" sz="4500" dirty="0">
                <a:solidFill>
                  <a:srgbClr val="FFFFFF"/>
                </a:solidFill>
              </a:rPr>
              <a:t> par les </a:t>
            </a:r>
            <a:r>
              <a:rPr lang="en-US" sz="4500" dirty="0" err="1">
                <a:solidFill>
                  <a:srgbClr val="FFFFFF"/>
                </a:solidFill>
              </a:rPr>
              <a:t>objets</a:t>
            </a:r>
            <a:endParaRPr lang="en-US" sz="4500" dirty="0">
              <a:solidFill>
                <a:srgbClr val="FFFFFF"/>
              </a:solidFill>
            </a:endParaRPr>
          </a:p>
        </p:txBody>
      </p:sp>
      <p:sp>
        <p:nvSpPr>
          <p:cNvPr id="7" name="Text Placeholder 6">
            <a:extLst>
              <a:ext uri="{FF2B5EF4-FFF2-40B4-BE49-F238E27FC236}">
                <a16:creationId xmlns:a16="http://schemas.microsoft.com/office/drawing/2014/main" id="{5ED3D998-C763-D049-931D-CA233E561F5E}"/>
              </a:ext>
            </a:extLst>
          </p:cNvPr>
          <p:cNvSpPr>
            <a:spLocks noGrp="1"/>
          </p:cNvSpPr>
          <p:nvPr>
            <p:ph type="body" idx="1"/>
          </p:nvPr>
        </p:nvSpPr>
        <p:spPr>
          <a:xfrm>
            <a:off x="825038" y="4072043"/>
            <a:ext cx="75438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183936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00" y="1444625"/>
            <a:ext cx="3968749" cy="3968749"/>
          </a:xfrm>
          <a:prstGeom prst="rect">
            <a:avLst/>
          </a:prstGeom>
        </p:spPr>
      </p:pic>
      <p:pic>
        <p:nvPicPr>
          <p:cNvPr id="4" name="Picture 3">
            <a:extLst>
              <a:ext uri="{FF2B5EF4-FFF2-40B4-BE49-F238E27FC236}">
                <a16:creationId xmlns:a16="http://schemas.microsoft.com/office/drawing/2014/main" id="{A66ADCDB-4579-E342-9C2E-C396786F33B4}"/>
              </a:ext>
            </a:extLst>
          </p:cNvPr>
          <p:cNvPicPr>
            <a:picLocks noChangeAspect="1"/>
          </p:cNvPicPr>
          <p:nvPr/>
        </p:nvPicPr>
        <p:blipFill>
          <a:blip r:embed="rId4"/>
          <a:stretch>
            <a:fillRect/>
          </a:stretch>
        </p:blipFill>
        <p:spPr>
          <a:xfrm>
            <a:off x="4692648" y="1786929"/>
            <a:ext cx="3968751" cy="3284141"/>
          </a:xfrm>
          <a:prstGeom prst="rect">
            <a:avLst/>
          </a:prstGeom>
        </p:spPr>
      </p:pic>
      <p:sp>
        <p:nvSpPr>
          <p:cNvPr id="2" name="ZoneTexte 1">
            <a:extLst>
              <a:ext uri="{FF2B5EF4-FFF2-40B4-BE49-F238E27FC236}">
                <a16:creationId xmlns:a16="http://schemas.microsoft.com/office/drawing/2014/main" id="{78147847-FD0D-8B43-B99D-1687FE6E548F}"/>
              </a:ext>
            </a:extLst>
          </p:cNvPr>
          <p:cNvSpPr txBox="1"/>
          <p:nvPr/>
        </p:nvSpPr>
        <p:spPr>
          <a:xfrm>
            <a:off x="482600" y="6042992"/>
            <a:ext cx="5380127" cy="523220"/>
          </a:xfrm>
          <a:prstGeom prst="rect">
            <a:avLst/>
          </a:prstGeom>
          <a:noFill/>
        </p:spPr>
        <p:txBody>
          <a:bodyPr wrap="none" rtlCol="0">
            <a:spAutoFit/>
          </a:bodyPr>
          <a:lstStyle/>
          <a:p>
            <a:r>
              <a:rPr lang="fr-FR" sz="1400" dirty="0"/>
              <a:t>*Les musées ont pour vocation de créer des liens et des conversations. </a:t>
            </a:r>
          </a:p>
          <a:p>
            <a:r>
              <a:rPr lang="fr-FR" sz="1400" dirty="0"/>
              <a:t>Les objets sont un bon moyen d'entamer des conversations. </a:t>
            </a:r>
          </a:p>
        </p:txBody>
      </p:sp>
    </p:spTree>
    <p:extLst>
      <p:ext uri="{BB962C8B-B14F-4D97-AF65-F5344CB8AC3E}">
        <p14:creationId xmlns:p14="http://schemas.microsoft.com/office/powerpoint/2010/main" val="127410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ttangolo 2">
            <a:extLst>
              <a:ext uri="{FF2B5EF4-FFF2-40B4-BE49-F238E27FC236}">
                <a16:creationId xmlns:a16="http://schemas.microsoft.com/office/drawing/2014/main" id="{CF4B7464-6A84-2849-8D20-704CAAB4E565}"/>
              </a:ext>
            </a:extLst>
          </p:cNvPr>
          <p:cNvSpPr>
            <a:spLocks noChangeArrowheads="1"/>
          </p:cNvSpPr>
          <p:nvPr/>
        </p:nvSpPr>
        <p:spPr bwMode="auto">
          <a:xfrm>
            <a:off x="628650" y="365125"/>
            <a:ext cx="78867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2500">
                <a:solidFill>
                  <a:schemeClr val="tx1"/>
                </a:solidFill>
                <a:latin typeface="Arial" panose="020B0604020202020204" pitchFamily="34" charset="0"/>
                <a:cs typeface="Arial" panose="020B0604020202020204" pitchFamily="34" charset="0"/>
              </a:defRPr>
            </a:lvl1pPr>
            <a:lvl2pPr marL="742950" indent="-285750" eaLnBrk="0" hangingPunct="0">
              <a:defRPr sz="2500">
                <a:solidFill>
                  <a:schemeClr val="tx1"/>
                </a:solidFill>
                <a:latin typeface="Arial" panose="020B0604020202020204" pitchFamily="34" charset="0"/>
                <a:cs typeface="Arial" panose="020B0604020202020204" pitchFamily="34" charset="0"/>
              </a:defRPr>
            </a:lvl2pPr>
            <a:lvl3pPr marL="1143000" indent="-228600" eaLnBrk="0" hangingPunct="0">
              <a:defRPr sz="2500">
                <a:solidFill>
                  <a:schemeClr val="tx1"/>
                </a:solidFill>
                <a:latin typeface="Arial" panose="020B0604020202020204" pitchFamily="34" charset="0"/>
                <a:cs typeface="Arial" panose="020B0604020202020204" pitchFamily="34" charset="0"/>
              </a:defRPr>
            </a:lvl3pPr>
            <a:lvl4pPr marL="1600200" indent="-228600" eaLnBrk="0" hangingPunct="0">
              <a:defRPr sz="2500">
                <a:solidFill>
                  <a:schemeClr val="tx1"/>
                </a:solidFill>
                <a:latin typeface="Arial" panose="020B0604020202020204" pitchFamily="34" charset="0"/>
                <a:cs typeface="Arial" panose="020B0604020202020204" pitchFamily="34" charset="0"/>
              </a:defRPr>
            </a:lvl4pPr>
            <a:lvl5pPr marL="2057400" indent="-228600" eaLnBrk="0" hangingPunct="0">
              <a:defRPr sz="2500">
                <a:solidFill>
                  <a:schemeClr val="tx1"/>
                </a:solidFill>
                <a:latin typeface="Arial" panose="020B0604020202020204" pitchFamily="34" charset="0"/>
                <a:cs typeface="Arial" panose="020B0604020202020204" pitchFamily="34" charset="0"/>
              </a:defRPr>
            </a:lvl5pPr>
            <a:lvl6pPr marL="25146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defTabSz="914400" eaLnBrk="1" hangingPunct="1">
              <a:lnSpc>
                <a:spcPct val="90000"/>
              </a:lnSpc>
              <a:spcBef>
                <a:spcPct val="0"/>
              </a:spcBef>
              <a:spcAft>
                <a:spcPts val="450"/>
              </a:spcAft>
            </a:pPr>
            <a:r>
              <a:rPr lang="en-US" altLang="it-IT" sz="4400" b="1" dirty="0" err="1">
                <a:latin typeface="+mj-lt"/>
                <a:ea typeface="+mj-ea"/>
                <a:cs typeface="+mj-cs"/>
              </a:rPr>
              <a:t>Qu'est-ce</a:t>
            </a:r>
            <a:r>
              <a:rPr lang="en-US" altLang="it-IT" sz="4400" b="1" dirty="0">
                <a:latin typeface="+mj-lt"/>
                <a:ea typeface="+mj-ea"/>
                <a:cs typeface="+mj-cs"/>
              </a:rPr>
              <a:t> que </a:t>
            </a:r>
            <a:r>
              <a:rPr lang="en-US" altLang="it-IT" sz="4400" b="1" dirty="0" err="1">
                <a:latin typeface="+mj-lt"/>
                <a:ea typeface="+mj-ea"/>
                <a:cs typeface="+mj-cs"/>
              </a:rPr>
              <a:t>l'apprentissage</a:t>
            </a:r>
            <a:r>
              <a:rPr lang="en-US" altLang="it-IT" sz="4400" b="1" dirty="0">
                <a:latin typeface="+mj-lt"/>
                <a:ea typeface="+mj-ea"/>
                <a:cs typeface="+mj-cs"/>
              </a:rPr>
              <a:t> par les </a:t>
            </a:r>
            <a:r>
              <a:rPr lang="en-US" altLang="it-IT" sz="4400" b="1" dirty="0" err="1">
                <a:latin typeface="+mj-lt"/>
                <a:ea typeface="+mj-ea"/>
                <a:cs typeface="+mj-cs"/>
              </a:rPr>
              <a:t>objets</a:t>
            </a:r>
            <a:r>
              <a:rPr lang="en-US" altLang="it-IT" sz="4400" b="1" dirty="0">
                <a:latin typeface="+mj-lt"/>
                <a:ea typeface="+mj-ea"/>
                <a:cs typeface="+mj-cs"/>
              </a:rPr>
              <a:t> ?</a:t>
            </a: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F358D68B-AD0F-FB40-99A9-FC17EA1D16BC}"/>
              </a:ext>
            </a:extLst>
          </p:cNvPr>
          <p:cNvSpPr>
            <a:spLocks noGrp="1"/>
          </p:cNvSpPr>
          <p:nvPr>
            <p:ph idx="1"/>
          </p:nvPr>
        </p:nvSpPr>
        <p:spPr>
          <a:xfrm>
            <a:off x="628650" y="1825625"/>
            <a:ext cx="7886700" cy="4351338"/>
          </a:xfrm>
        </p:spPr>
        <p:txBody>
          <a:bodyPr vert="horz" lIns="91440" tIns="45720" rIns="91440" bIns="45720" rtlCol="0">
            <a:normAutofit lnSpcReduction="10000"/>
          </a:bodyPr>
          <a:lstStyle/>
          <a:p>
            <a:pPr marL="0"/>
            <a:r>
              <a:rPr lang="en-US" b="1" dirty="0"/>
              <a:t>“</a:t>
            </a:r>
            <a:r>
              <a:rPr lang="en-US" b="1" dirty="0" err="1"/>
              <a:t>L’apprentissage</a:t>
            </a:r>
            <a:r>
              <a:rPr lang="en-US" b="1" dirty="0"/>
              <a:t> par les </a:t>
            </a:r>
            <a:r>
              <a:rPr lang="en-US" b="1" dirty="0" err="1"/>
              <a:t>objets</a:t>
            </a:r>
            <a:r>
              <a:rPr lang="en-US" b="1" dirty="0"/>
              <a:t>” (OBL)</a:t>
            </a:r>
            <a:r>
              <a:rPr lang="en-US" dirty="0"/>
              <a:t> </a:t>
            </a:r>
            <a:r>
              <a:rPr lang="en-US" dirty="0" err="1"/>
              <a:t>est</a:t>
            </a:r>
            <a:r>
              <a:rPr lang="en-US" dirty="0"/>
              <a:t> </a:t>
            </a:r>
            <a:r>
              <a:rPr lang="en-US" dirty="0" err="1"/>
              <a:t>une</a:t>
            </a:r>
            <a:r>
              <a:rPr lang="en-US" dirty="0"/>
              <a:t> </a:t>
            </a:r>
            <a:r>
              <a:rPr lang="en-US" dirty="0" err="1"/>
              <a:t>approche</a:t>
            </a:r>
            <a:r>
              <a:rPr lang="en-US" dirty="0"/>
              <a:t> </a:t>
            </a:r>
            <a:r>
              <a:rPr lang="en-US" dirty="0" err="1"/>
              <a:t>d'apprentissage</a:t>
            </a:r>
            <a:r>
              <a:rPr lang="en-US" dirty="0"/>
              <a:t> </a:t>
            </a:r>
            <a:r>
              <a:rPr lang="en-US" dirty="0" err="1"/>
              <a:t>centrée</a:t>
            </a:r>
            <a:r>
              <a:rPr lang="en-US" dirty="0"/>
              <a:t> sur </a:t>
            </a:r>
            <a:r>
              <a:rPr lang="en-US" dirty="0" err="1"/>
              <a:t>l'élève</a:t>
            </a:r>
            <a:r>
              <a:rPr lang="en-US" dirty="0"/>
              <a:t> qui </a:t>
            </a:r>
            <a:r>
              <a:rPr lang="en-US" dirty="0" err="1"/>
              <a:t>utilise</a:t>
            </a:r>
            <a:r>
              <a:rPr lang="en-US" dirty="0"/>
              <a:t> des </a:t>
            </a:r>
            <a:r>
              <a:rPr lang="en-US" dirty="0" err="1"/>
              <a:t>objets</a:t>
            </a:r>
            <a:r>
              <a:rPr lang="en-US" dirty="0"/>
              <a:t> pour </a:t>
            </a:r>
            <a:r>
              <a:rPr lang="en-US" dirty="0" err="1"/>
              <a:t>faciliter</a:t>
            </a:r>
            <a:r>
              <a:rPr lang="en-US" dirty="0"/>
              <a:t> </a:t>
            </a:r>
            <a:r>
              <a:rPr lang="en-US" dirty="0" err="1"/>
              <a:t>l'apprentissage</a:t>
            </a:r>
            <a:r>
              <a:rPr lang="en-US" dirty="0"/>
              <a:t> </a:t>
            </a:r>
            <a:r>
              <a:rPr lang="en-US" dirty="0" err="1"/>
              <a:t>en</a:t>
            </a:r>
            <a:r>
              <a:rPr lang="en-US" dirty="0"/>
              <a:t> </a:t>
            </a:r>
            <a:r>
              <a:rPr lang="en-US" dirty="0" err="1"/>
              <a:t>profondeur</a:t>
            </a:r>
            <a:r>
              <a:rPr lang="en-US" dirty="0"/>
              <a:t>.  </a:t>
            </a:r>
            <a:r>
              <a:rPr lang="en-US" dirty="0" err="1"/>
              <a:t>L'utilisation</a:t>
            </a:r>
            <a:r>
              <a:rPr lang="en-US" dirty="0"/>
              <a:t> </a:t>
            </a:r>
            <a:r>
              <a:rPr lang="en-US" dirty="0" err="1"/>
              <a:t>d'objets</a:t>
            </a:r>
            <a:r>
              <a:rPr lang="en-US" dirty="0"/>
              <a:t> </a:t>
            </a:r>
            <a:r>
              <a:rPr lang="en-US" dirty="0" err="1"/>
              <a:t>peut</a:t>
            </a:r>
            <a:r>
              <a:rPr lang="en-US" dirty="0"/>
              <a:t> </a:t>
            </a:r>
            <a:r>
              <a:rPr lang="en-US" dirty="0" err="1"/>
              <a:t>agir</a:t>
            </a:r>
            <a:r>
              <a:rPr lang="en-US" dirty="0"/>
              <a:t> </a:t>
            </a:r>
            <a:r>
              <a:rPr lang="en-US" dirty="0" err="1"/>
              <a:t>comme</a:t>
            </a:r>
            <a:r>
              <a:rPr lang="en-US" dirty="0"/>
              <a:t> des "</a:t>
            </a:r>
            <a:r>
              <a:rPr lang="en-US" dirty="0" err="1"/>
              <a:t>outils</a:t>
            </a:r>
            <a:r>
              <a:rPr lang="en-US" dirty="0"/>
              <a:t> de </a:t>
            </a:r>
            <a:r>
              <a:rPr lang="en-US" dirty="0" err="1"/>
              <a:t>réflexion</a:t>
            </a:r>
            <a:r>
              <a:rPr lang="en-US" dirty="0"/>
              <a:t>" </a:t>
            </a:r>
            <a:r>
              <a:rPr lang="en-US" dirty="0" err="1"/>
              <a:t>multisensoriels</a:t>
            </a:r>
            <a:r>
              <a:rPr lang="en-US" dirty="0"/>
              <a:t> pour </a:t>
            </a:r>
            <a:r>
              <a:rPr lang="en-US" dirty="0" err="1"/>
              <a:t>promouvoir</a:t>
            </a:r>
            <a:r>
              <a:rPr lang="en-US" dirty="0"/>
              <a:t> </a:t>
            </a:r>
            <a:r>
              <a:rPr lang="en-US" dirty="0" err="1"/>
              <a:t>l'apprentissage</a:t>
            </a:r>
            <a:r>
              <a:rPr lang="en-US" dirty="0"/>
              <a:t>. Les </a:t>
            </a:r>
            <a:r>
              <a:rPr lang="en-US" dirty="0" err="1"/>
              <a:t>objets</a:t>
            </a:r>
            <a:r>
              <a:rPr lang="en-US" dirty="0"/>
              <a:t> </a:t>
            </a:r>
            <a:r>
              <a:rPr lang="en-US" dirty="0" err="1"/>
              <a:t>sont</a:t>
            </a:r>
            <a:r>
              <a:rPr lang="en-US" dirty="0"/>
              <a:t> </a:t>
            </a:r>
            <a:r>
              <a:rPr lang="en-US" dirty="0" err="1"/>
              <a:t>utilisés</a:t>
            </a:r>
            <a:r>
              <a:rPr lang="en-US" dirty="0"/>
              <a:t> pour </a:t>
            </a:r>
            <a:r>
              <a:rPr lang="en-US" dirty="0" err="1"/>
              <a:t>stimuler</a:t>
            </a:r>
            <a:r>
              <a:rPr lang="en-US" dirty="0"/>
              <a:t> </a:t>
            </a:r>
            <a:r>
              <a:rPr lang="en-US" dirty="0" err="1"/>
              <a:t>l'imagination</a:t>
            </a:r>
            <a:r>
              <a:rPr lang="en-US" dirty="0"/>
              <a:t> des </a:t>
            </a:r>
            <a:r>
              <a:rPr lang="en-US" dirty="0" err="1"/>
              <a:t>apprenants</a:t>
            </a:r>
            <a:r>
              <a:rPr lang="en-US" dirty="0"/>
              <a:t> et pour les aider </a:t>
            </a:r>
            <a:r>
              <a:rPr lang="en-US" dirty="0" err="1"/>
              <a:t>à</a:t>
            </a:r>
            <a:r>
              <a:rPr lang="en-US" dirty="0"/>
              <a:t> appliquer </a:t>
            </a:r>
            <a:r>
              <a:rPr lang="en-US" dirty="0" err="1"/>
              <a:t>leur</a:t>
            </a:r>
            <a:r>
              <a:rPr lang="en-US" dirty="0"/>
              <a:t> </a:t>
            </a:r>
            <a:r>
              <a:rPr lang="en-US" dirty="0" err="1"/>
              <a:t>compréhension</a:t>
            </a:r>
            <a:r>
              <a:rPr lang="en-US" dirty="0"/>
              <a:t> </a:t>
            </a:r>
            <a:r>
              <a:rPr lang="en-US" dirty="0" err="1"/>
              <a:t>à</a:t>
            </a:r>
            <a:r>
              <a:rPr lang="en-US" dirty="0"/>
              <a:t> </a:t>
            </a:r>
            <a:r>
              <a:rPr lang="en-US" dirty="0" err="1"/>
              <a:t>d'autres</a:t>
            </a:r>
            <a:r>
              <a:rPr lang="en-US" dirty="0"/>
              <a:t> </a:t>
            </a:r>
            <a:r>
              <a:rPr lang="en-US" dirty="0" err="1"/>
              <a:t>contextes</a:t>
            </a:r>
            <a:r>
              <a:rPr lang="en-US" dirty="0"/>
              <a:t> et </a:t>
            </a:r>
            <a:r>
              <a:rPr lang="en-US" dirty="0" err="1"/>
              <a:t>problèmes</a:t>
            </a:r>
            <a:r>
              <a:rPr lang="en-US" dirty="0"/>
              <a:t>.  La proposition centrale de </a:t>
            </a:r>
            <a:r>
              <a:rPr lang="en-US" dirty="0" err="1"/>
              <a:t>l'OBL</a:t>
            </a:r>
            <a:r>
              <a:rPr lang="en-US" dirty="0"/>
              <a:t> </a:t>
            </a:r>
            <a:r>
              <a:rPr lang="en-US" dirty="0" err="1"/>
              <a:t>est</a:t>
            </a:r>
            <a:r>
              <a:rPr lang="en-US" dirty="0"/>
              <a:t> que le fait de </a:t>
            </a:r>
            <a:r>
              <a:rPr lang="en-US" dirty="0" err="1"/>
              <a:t>travailler</a:t>
            </a:r>
            <a:r>
              <a:rPr lang="en-US" dirty="0"/>
              <a:t> avec des </a:t>
            </a:r>
            <a:r>
              <a:rPr lang="en-US" dirty="0" err="1"/>
              <a:t>objets</a:t>
            </a:r>
            <a:r>
              <a:rPr lang="en-US" dirty="0"/>
              <a:t> </a:t>
            </a:r>
            <a:r>
              <a:rPr lang="en-US" dirty="0" err="1"/>
              <a:t>favorise</a:t>
            </a:r>
            <a:r>
              <a:rPr lang="en-US" dirty="0"/>
              <a:t> et </a:t>
            </a:r>
            <a:r>
              <a:rPr lang="en-US" dirty="0" err="1"/>
              <a:t>renforce</a:t>
            </a:r>
            <a:r>
              <a:rPr lang="en-US" dirty="0"/>
              <a:t> </a:t>
            </a:r>
            <a:r>
              <a:rPr lang="en-US" dirty="0" err="1"/>
              <a:t>l'apprentissage</a:t>
            </a:r>
            <a:r>
              <a:rPr lang="en-US" dirty="0"/>
              <a:t>" (Romanek &amp; Lynch, 2008).</a:t>
            </a:r>
          </a:p>
          <a:p>
            <a:pPr lvl="1"/>
            <a:endParaRPr lang="en-US" dirty="0"/>
          </a:p>
          <a:p>
            <a:endParaRPr lang="en-US" dirty="0"/>
          </a:p>
        </p:txBody>
      </p:sp>
      <p:sp>
        <p:nvSpPr>
          <p:cNvPr id="3" name="Segnaposto numero diapositiva 4">
            <a:extLst>
              <a:ext uri="{FF2B5EF4-FFF2-40B4-BE49-F238E27FC236}">
                <a16:creationId xmlns:a16="http://schemas.microsoft.com/office/drawing/2014/main" id="{78144D23-1D36-BA4C-AE65-7D1F65B0051C}"/>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450"/>
              </a:spcAft>
            </a:pPr>
            <a:fld id="{9E43AF4C-ECE0-483C-A26F-0882D69BA3F5}" type="slidenum">
              <a:rPr lang="en-US"/>
              <a:pPr defTabSz="914400">
                <a:spcAft>
                  <a:spcPts val="450"/>
                </a:spcAft>
              </a:pPr>
              <a:t>7</a:t>
            </a:fld>
            <a:endParaRPr lang="en-US"/>
          </a:p>
        </p:txBody>
      </p:sp>
    </p:spTree>
    <p:extLst>
      <p:ext uri="{BB962C8B-B14F-4D97-AF65-F5344CB8AC3E}">
        <p14:creationId xmlns:p14="http://schemas.microsoft.com/office/powerpoint/2010/main" val="358654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6C76D4B-4B8C-6B49-BDC5-A366DC56F034}"/>
              </a:ext>
            </a:extLst>
          </p:cNvPr>
          <p:cNvSpPr>
            <a:spLocks noGrp="1"/>
          </p:cNvSpPr>
          <p:nvPr>
            <p:ph type="title"/>
          </p:nvPr>
        </p:nvSpPr>
        <p:spPr>
          <a:xfrm>
            <a:off x="628650" y="365125"/>
            <a:ext cx="7886700" cy="1325563"/>
          </a:xfrm>
        </p:spPr>
        <p:txBody>
          <a:bodyPr>
            <a:normAutofit/>
          </a:bodyPr>
          <a:lstStyle/>
          <a:p>
            <a:r>
              <a:rPr lang="en-US" b="1" dirty="0" err="1"/>
              <a:t>Avantages</a:t>
            </a:r>
            <a:r>
              <a:rPr lang="en-US" b="1" dirty="0"/>
              <a:t> de </a:t>
            </a:r>
            <a:r>
              <a:rPr lang="en-US" b="1" dirty="0" err="1"/>
              <a:t>l'OBL</a:t>
            </a:r>
            <a:r>
              <a:rPr lang="en-US" b="1" dirty="0"/>
              <a:t> : </a:t>
            </a:r>
            <a:r>
              <a:rPr lang="en-US" b="1" dirty="0" err="1"/>
              <a:t>liste</a:t>
            </a:r>
            <a:r>
              <a:rPr lang="en-US" b="1" dirty="0"/>
              <a:t> de </a:t>
            </a:r>
            <a:r>
              <a:rPr lang="en-US" b="1" dirty="0">
                <a:hlinkClick r:id="rId3"/>
              </a:rPr>
              <a:t>www.flinders.au</a:t>
            </a:r>
            <a:r>
              <a:rPr lang="en-US" b="1" dirty="0"/>
              <a:t>   </a:t>
            </a:r>
          </a:p>
        </p:txBody>
      </p:sp>
      <p:sp>
        <p:nvSpPr>
          <p:cNvPr id="41" name="Arc 4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942A3FFE-1BF5-A641-8793-8697492ED3B2}"/>
              </a:ext>
            </a:extLst>
          </p:cNvPr>
          <p:cNvSpPr>
            <a:spLocks noGrp="1"/>
          </p:cNvSpPr>
          <p:nvPr>
            <p:ph idx="1"/>
          </p:nvPr>
        </p:nvSpPr>
        <p:spPr>
          <a:xfrm>
            <a:off x="628650" y="1825625"/>
            <a:ext cx="7886700" cy="4351338"/>
          </a:xfrm>
        </p:spPr>
        <p:txBody>
          <a:bodyPr>
            <a:normAutofit/>
          </a:bodyPr>
          <a:lstStyle/>
          <a:p>
            <a:r>
              <a:rPr lang="en-GB" sz="1500" dirty="0"/>
              <a:t>L'OBL fait </a:t>
            </a:r>
            <a:r>
              <a:rPr lang="en-GB" sz="1500" dirty="0" err="1"/>
              <a:t>appel</a:t>
            </a:r>
            <a:r>
              <a:rPr lang="en-GB" sz="1500" dirty="0"/>
              <a:t> aux </a:t>
            </a:r>
            <a:r>
              <a:rPr lang="en-GB" sz="1500" dirty="0" err="1"/>
              <a:t>sens</a:t>
            </a:r>
            <a:r>
              <a:rPr lang="en-GB" sz="1500" dirty="0"/>
              <a:t>, </a:t>
            </a:r>
            <a:r>
              <a:rPr lang="en-GB" sz="1500" dirty="0" err="1"/>
              <a:t>notamment</a:t>
            </a:r>
            <a:r>
              <a:rPr lang="en-GB" sz="1500" dirty="0"/>
              <a:t> au toucher, </a:t>
            </a:r>
            <a:r>
              <a:rPr lang="en-GB" sz="1500" dirty="0" err="1"/>
              <a:t>à</a:t>
            </a:r>
            <a:r>
              <a:rPr lang="en-GB" sz="1500" dirty="0"/>
              <a:t> la </a:t>
            </a:r>
            <a:r>
              <a:rPr lang="en-GB" sz="1500" dirty="0" err="1"/>
              <a:t>vue</a:t>
            </a:r>
            <a:r>
              <a:rPr lang="en-GB" sz="1500" dirty="0"/>
              <a:t> et </a:t>
            </a:r>
            <a:r>
              <a:rPr lang="en-GB" sz="1500" dirty="0" err="1"/>
              <a:t>à</a:t>
            </a:r>
            <a:r>
              <a:rPr lang="en-GB" sz="1500" dirty="0"/>
              <a:t> </a:t>
            </a:r>
            <a:r>
              <a:rPr lang="en-GB" sz="1500" dirty="0" err="1"/>
              <a:t>l'odorat</a:t>
            </a:r>
            <a:r>
              <a:rPr lang="en-GB" sz="1500" dirty="0"/>
              <a:t> ;</a:t>
            </a:r>
          </a:p>
          <a:p>
            <a:r>
              <a:rPr lang="en-GB" sz="1500" dirty="0"/>
              <a:t>L'OBL </a:t>
            </a:r>
            <a:r>
              <a:rPr lang="en-GB" sz="1500" dirty="0" err="1"/>
              <a:t>s'adapte</a:t>
            </a:r>
            <a:r>
              <a:rPr lang="en-GB" sz="1500" dirty="0"/>
              <a:t> </a:t>
            </a:r>
            <a:r>
              <a:rPr lang="en-GB" sz="1500" dirty="0" err="1"/>
              <a:t>à</a:t>
            </a:r>
            <a:r>
              <a:rPr lang="en-GB" sz="1500" dirty="0"/>
              <a:t> </a:t>
            </a:r>
            <a:r>
              <a:rPr lang="en-GB" sz="1500" dirty="0" err="1"/>
              <a:t>différents</a:t>
            </a:r>
            <a:r>
              <a:rPr lang="en-GB" sz="1500" dirty="0"/>
              <a:t> styles </a:t>
            </a:r>
            <a:r>
              <a:rPr lang="en-GB" sz="1500" dirty="0" err="1"/>
              <a:t>d'apprentissage</a:t>
            </a:r>
            <a:r>
              <a:rPr lang="en-GB" sz="1500" dirty="0"/>
              <a:t> ;</a:t>
            </a:r>
          </a:p>
          <a:p>
            <a:r>
              <a:rPr lang="en-GB" sz="1500" dirty="0"/>
              <a:t>L'OBL motive </a:t>
            </a:r>
            <a:r>
              <a:rPr lang="en-GB" sz="1500" dirty="0" err="1"/>
              <a:t>l'apprentissage</a:t>
            </a:r>
            <a:r>
              <a:rPr lang="en-GB" sz="1500" dirty="0"/>
              <a:t> </a:t>
            </a:r>
            <a:r>
              <a:rPr lang="en-GB" sz="1500" dirty="0" err="1"/>
              <a:t>en</a:t>
            </a:r>
            <a:r>
              <a:rPr lang="en-GB" sz="1500" dirty="0"/>
              <a:t> </a:t>
            </a:r>
            <a:r>
              <a:rPr lang="en-GB" sz="1500" dirty="0" err="1"/>
              <a:t>profondeur</a:t>
            </a:r>
            <a:r>
              <a:rPr lang="en-GB" sz="1500" dirty="0"/>
              <a:t> ;</a:t>
            </a:r>
          </a:p>
          <a:p>
            <a:r>
              <a:rPr lang="en-GB" sz="1500" dirty="0"/>
              <a:t>L'OBL </a:t>
            </a:r>
            <a:r>
              <a:rPr lang="en-GB" sz="1500" dirty="0" err="1"/>
              <a:t>fournit</a:t>
            </a:r>
            <a:r>
              <a:rPr lang="en-GB" sz="1500" dirty="0"/>
              <a:t> un engagement </a:t>
            </a:r>
            <a:r>
              <a:rPr lang="en-GB" sz="1500" dirty="0" err="1"/>
              <a:t>expérientiel</a:t>
            </a:r>
            <a:r>
              <a:rPr lang="en-GB" sz="1500" dirty="0"/>
              <a:t> avec les </a:t>
            </a:r>
            <a:r>
              <a:rPr lang="en-GB" sz="1500" dirty="0" err="1"/>
              <a:t>méthodes</a:t>
            </a:r>
            <a:r>
              <a:rPr lang="en-GB" sz="1500" dirty="0"/>
              <a:t> et les </a:t>
            </a:r>
            <a:r>
              <a:rPr lang="en-GB" sz="1500" dirty="0" err="1"/>
              <a:t>matériaux</a:t>
            </a:r>
            <a:r>
              <a:rPr lang="en-GB" sz="1500" dirty="0"/>
              <a:t> de recherche </a:t>
            </a:r>
            <a:r>
              <a:rPr lang="en-GB" sz="1500" dirty="0" err="1"/>
              <a:t>primaires</a:t>
            </a:r>
            <a:r>
              <a:rPr lang="en-GB" sz="1500" dirty="0"/>
              <a:t> ;</a:t>
            </a:r>
          </a:p>
          <a:p>
            <a:r>
              <a:rPr lang="en-GB" sz="1500" dirty="0"/>
              <a:t>L'OBL expose les </a:t>
            </a:r>
            <a:r>
              <a:rPr lang="en-GB" sz="1500" dirty="0" err="1"/>
              <a:t>étudiants</a:t>
            </a:r>
            <a:r>
              <a:rPr lang="en-GB" sz="1500" dirty="0"/>
              <a:t> </a:t>
            </a:r>
            <a:r>
              <a:rPr lang="en-GB" sz="1500" dirty="0" err="1"/>
              <a:t>à</a:t>
            </a:r>
            <a:r>
              <a:rPr lang="en-GB" sz="1500" dirty="0"/>
              <a:t> la </a:t>
            </a:r>
            <a:r>
              <a:rPr lang="en-GB" sz="1500" dirty="0" err="1"/>
              <a:t>complexité</a:t>
            </a:r>
            <a:r>
              <a:rPr lang="en-GB" sz="1500" dirty="0"/>
              <a:t> et </a:t>
            </a:r>
            <a:r>
              <a:rPr lang="en-GB" sz="1500" dirty="0" err="1"/>
              <a:t>à</a:t>
            </a:r>
            <a:r>
              <a:rPr lang="en-GB" sz="1500" dirty="0"/>
              <a:t> </a:t>
            </a:r>
            <a:r>
              <a:rPr lang="en-GB" sz="1500" dirty="0" err="1"/>
              <a:t>l'ambiguïté</a:t>
            </a:r>
            <a:r>
              <a:rPr lang="en-GB" sz="1500" dirty="0"/>
              <a:t>, </a:t>
            </a:r>
            <a:r>
              <a:rPr lang="en-GB" sz="1500" dirty="0" err="1"/>
              <a:t>à</a:t>
            </a:r>
            <a:r>
              <a:rPr lang="en-GB" sz="1500" dirty="0"/>
              <a:t> des significations ouvertes et </a:t>
            </a:r>
            <a:r>
              <a:rPr lang="en-GB" sz="1500" dirty="0" err="1"/>
              <a:t>à</a:t>
            </a:r>
            <a:r>
              <a:rPr lang="en-GB" sz="1500" dirty="0"/>
              <a:t> des points de </a:t>
            </a:r>
            <a:r>
              <a:rPr lang="en-GB" sz="1500" dirty="0" err="1"/>
              <a:t>vue</a:t>
            </a:r>
            <a:r>
              <a:rPr lang="en-GB" sz="1500" dirty="0"/>
              <a:t> </a:t>
            </a:r>
            <a:r>
              <a:rPr lang="en-GB" sz="1500" dirty="0" err="1"/>
              <a:t>différents</a:t>
            </a:r>
            <a:r>
              <a:rPr lang="en-GB" sz="1500" dirty="0"/>
              <a:t> ;</a:t>
            </a:r>
          </a:p>
          <a:p>
            <a:r>
              <a:rPr lang="en-GB" sz="1500" dirty="0"/>
              <a:t>L'OBL </a:t>
            </a:r>
            <a:r>
              <a:rPr lang="en-GB" sz="1500" dirty="0" err="1"/>
              <a:t>peut</a:t>
            </a:r>
            <a:r>
              <a:rPr lang="en-GB" sz="1500" dirty="0"/>
              <a:t> aider les </a:t>
            </a:r>
            <a:r>
              <a:rPr lang="en-GB" sz="1500" dirty="0" err="1"/>
              <a:t>élèves</a:t>
            </a:r>
            <a:r>
              <a:rPr lang="en-GB" sz="1500" dirty="0"/>
              <a:t> </a:t>
            </a:r>
            <a:r>
              <a:rPr lang="en-GB" sz="1500" dirty="0" err="1"/>
              <a:t>à</a:t>
            </a:r>
            <a:r>
              <a:rPr lang="en-GB" sz="1500" dirty="0"/>
              <a:t> se </a:t>
            </a:r>
            <a:r>
              <a:rPr lang="en-GB" sz="1500" dirty="0" err="1"/>
              <a:t>débattre</a:t>
            </a:r>
            <a:r>
              <a:rPr lang="en-GB" sz="1500" dirty="0"/>
              <a:t> avec des </a:t>
            </a:r>
            <a:r>
              <a:rPr lang="en-GB" sz="1500" dirty="0" err="1"/>
              <a:t>connaissances</a:t>
            </a:r>
            <a:r>
              <a:rPr lang="en-GB" sz="1500" dirty="0"/>
              <a:t> "</a:t>
            </a:r>
            <a:r>
              <a:rPr lang="en-GB" sz="1500" dirty="0" err="1"/>
              <a:t>gênantes</a:t>
            </a:r>
            <a:r>
              <a:rPr lang="en-GB" sz="1500" dirty="0"/>
              <a:t>" ;</a:t>
            </a:r>
          </a:p>
          <a:p>
            <a:r>
              <a:rPr lang="en-GB" sz="1500" dirty="0"/>
              <a:t>L'OBL </a:t>
            </a:r>
            <a:r>
              <a:rPr lang="en-GB" sz="1500" dirty="0" err="1"/>
              <a:t>développe</a:t>
            </a:r>
            <a:r>
              <a:rPr lang="en-GB" sz="1500" dirty="0"/>
              <a:t> les </a:t>
            </a:r>
            <a:r>
              <a:rPr lang="en-GB" sz="1500" dirty="0" err="1"/>
              <a:t>capacités</a:t>
            </a:r>
            <a:r>
              <a:rPr lang="en-GB" sz="1500" dirty="0"/>
              <a:t> </a:t>
            </a:r>
            <a:r>
              <a:rPr lang="en-GB" sz="1500" dirty="0" err="1"/>
              <a:t>d'observation</a:t>
            </a:r>
            <a:r>
              <a:rPr lang="en-GB" sz="1500" dirty="0"/>
              <a:t> et la culture </a:t>
            </a:r>
            <a:r>
              <a:rPr lang="en-GB" sz="1500" dirty="0" err="1"/>
              <a:t>visuelle</a:t>
            </a:r>
            <a:r>
              <a:rPr lang="en-GB" sz="1500" dirty="0"/>
              <a:t> ;</a:t>
            </a:r>
          </a:p>
          <a:p>
            <a:r>
              <a:rPr lang="en-GB" sz="1500" dirty="0"/>
              <a:t>L'OBL </a:t>
            </a:r>
            <a:r>
              <a:rPr lang="en-GB" sz="1500" dirty="0" err="1"/>
              <a:t>permet</a:t>
            </a:r>
            <a:r>
              <a:rPr lang="en-GB" sz="1500" dirty="0"/>
              <a:t> </a:t>
            </a:r>
            <a:r>
              <a:rPr lang="en-GB" sz="1500" dirty="0" err="1"/>
              <a:t>d'exercer</a:t>
            </a:r>
            <a:r>
              <a:rPr lang="en-GB" sz="1500" dirty="0"/>
              <a:t> et de </a:t>
            </a:r>
            <a:r>
              <a:rPr lang="en-GB" sz="1500" dirty="0" err="1"/>
              <a:t>développer</a:t>
            </a:r>
            <a:r>
              <a:rPr lang="en-GB" sz="1500" dirty="0"/>
              <a:t> les </a:t>
            </a:r>
            <a:r>
              <a:rPr lang="en-GB" sz="1500" dirty="0" err="1"/>
              <a:t>compétences</a:t>
            </a:r>
            <a:r>
              <a:rPr lang="en-GB" sz="1500" dirty="0"/>
              <a:t> </a:t>
            </a:r>
            <a:r>
              <a:rPr lang="en-GB" sz="1500" dirty="0" err="1"/>
              <a:t>liées</a:t>
            </a:r>
            <a:r>
              <a:rPr lang="en-GB" sz="1500" dirty="0"/>
              <a:t> </a:t>
            </a:r>
            <a:r>
              <a:rPr lang="en-GB" sz="1500" dirty="0" err="1"/>
              <a:t>à</a:t>
            </a:r>
            <a:r>
              <a:rPr lang="en-GB" sz="1500" dirty="0"/>
              <a:t> </a:t>
            </a:r>
            <a:r>
              <a:rPr lang="en-GB" sz="1500" dirty="0" err="1"/>
              <a:t>l'employabilité</a:t>
            </a:r>
            <a:r>
              <a:rPr lang="en-GB" sz="1500" dirty="0"/>
              <a:t>, </a:t>
            </a:r>
            <a:r>
              <a:rPr lang="en-GB" sz="1500" dirty="0" err="1"/>
              <a:t>notamment</a:t>
            </a:r>
            <a:r>
              <a:rPr lang="en-GB" sz="1500" dirty="0"/>
              <a:t> la pensée critique et </a:t>
            </a:r>
            <a:r>
              <a:rPr lang="en-GB" sz="1500" dirty="0" err="1"/>
              <a:t>créative</a:t>
            </a:r>
            <a:r>
              <a:rPr lang="en-GB" sz="1500" dirty="0"/>
              <a:t>, la </a:t>
            </a:r>
            <a:r>
              <a:rPr lang="en-GB" sz="1500" dirty="0" err="1"/>
              <a:t>résolution</a:t>
            </a:r>
            <a:r>
              <a:rPr lang="en-GB" sz="1500" dirty="0"/>
              <a:t> de </a:t>
            </a:r>
            <a:r>
              <a:rPr lang="en-GB" sz="1500" dirty="0" err="1"/>
              <a:t>problèmes</a:t>
            </a:r>
            <a:r>
              <a:rPr lang="en-GB" sz="1500" dirty="0"/>
              <a:t> et la communication </a:t>
            </a:r>
            <a:r>
              <a:rPr lang="en-GB" sz="1500" dirty="0" err="1"/>
              <a:t>orale</a:t>
            </a:r>
            <a:r>
              <a:rPr lang="en-GB" sz="1500" dirty="0"/>
              <a:t> ;</a:t>
            </a:r>
          </a:p>
          <a:p>
            <a:r>
              <a:rPr lang="en-GB" sz="1500" dirty="0"/>
              <a:t>L'OBL </a:t>
            </a:r>
            <a:r>
              <a:rPr lang="en-GB" sz="1500" dirty="0" err="1"/>
              <a:t>complète</a:t>
            </a:r>
            <a:r>
              <a:rPr lang="en-GB" sz="1500" dirty="0"/>
              <a:t> les </a:t>
            </a:r>
            <a:r>
              <a:rPr lang="en-GB" sz="1500" dirty="0" err="1"/>
              <a:t>approches</a:t>
            </a:r>
            <a:r>
              <a:rPr lang="en-GB" sz="1500" dirty="0"/>
              <a:t> </a:t>
            </a:r>
            <a:r>
              <a:rPr lang="en-GB" sz="1500" dirty="0" err="1"/>
              <a:t>pédagogiques</a:t>
            </a:r>
            <a:r>
              <a:rPr lang="en-GB" sz="1500" dirty="0"/>
              <a:t> </a:t>
            </a:r>
            <a:r>
              <a:rPr lang="en-GB" sz="1500" dirty="0" err="1"/>
              <a:t>numériques</a:t>
            </a:r>
            <a:r>
              <a:rPr lang="en-GB" sz="1500" dirty="0"/>
              <a:t>, </a:t>
            </a:r>
            <a:r>
              <a:rPr lang="en-GB" sz="1500" dirty="0" err="1"/>
              <a:t>magistrales</a:t>
            </a:r>
            <a:r>
              <a:rPr lang="en-GB" sz="1500" dirty="0"/>
              <a:t> et </a:t>
            </a:r>
            <a:r>
              <a:rPr lang="en-GB" sz="1500" dirty="0" err="1"/>
              <a:t>textuelles</a:t>
            </a:r>
            <a:r>
              <a:rPr lang="en-GB" sz="1500" dirty="0"/>
              <a:t> ;</a:t>
            </a:r>
          </a:p>
          <a:p>
            <a:r>
              <a:rPr lang="en-GB" sz="1500" dirty="0"/>
              <a:t>L'OBL </a:t>
            </a:r>
            <a:r>
              <a:rPr lang="en-GB" sz="1500" dirty="0" err="1"/>
              <a:t>favorise</a:t>
            </a:r>
            <a:r>
              <a:rPr lang="en-GB" sz="1500" dirty="0"/>
              <a:t> les connexions et les </a:t>
            </a:r>
            <a:r>
              <a:rPr lang="en-GB" sz="1500" dirty="0" err="1"/>
              <a:t>échanges</a:t>
            </a:r>
            <a:r>
              <a:rPr lang="en-GB" sz="1500" dirty="0"/>
              <a:t> </a:t>
            </a:r>
            <a:r>
              <a:rPr lang="en-GB" sz="1500" dirty="0" err="1"/>
              <a:t>interdisciplinaires</a:t>
            </a:r>
            <a:r>
              <a:rPr lang="en-GB" sz="1500" dirty="0"/>
              <a:t>. </a:t>
            </a:r>
          </a:p>
        </p:txBody>
      </p:sp>
    </p:spTree>
    <p:extLst>
      <p:ext uri="{BB962C8B-B14F-4D97-AF65-F5344CB8AC3E}">
        <p14:creationId xmlns:p14="http://schemas.microsoft.com/office/powerpoint/2010/main" val="416797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BD70819-D1AE-684F-B84B-E1B2673E44F2}"/>
              </a:ext>
            </a:extLst>
          </p:cNvPr>
          <p:cNvSpPr>
            <a:spLocks noGrp="1"/>
          </p:cNvSpPr>
          <p:nvPr>
            <p:ph type="title"/>
          </p:nvPr>
        </p:nvSpPr>
        <p:spPr>
          <a:xfrm>
            <a:off x="628650" y="365125"/>
            <a:ext cx="4045020" cy="1325563"/>
          </a:xfrm>
        </p:spPr>
        <p:txBody>
          <a:bodyPr vert="horz" lIns="91440" tIns="45720" rIns="91440" bIns="45720" rtlCol="0" anchor="ctr">
            <a:normAutofit/>
          </a:bodyPr>
          <a:lstStyle/>
          <a:p>
            <a:r>
              <a:rPr lang="en-US" b="1" dirty="0" err="1"/>
              <a:t>Activité</a:t>
            </a:r>
            <a:r>
              <a:rPr lang="en-US" b="1" dirty="0"/>
              <a:t> : 20 questions</a:t>
            </a:r>
          </a:p>
        </p:txBody>
      </p:sp>
      <p:sp>
        <p:nvSpPr>
          <p:cNvPr id="6" name="Content Placeholder 5">
            <a:extLst>
              <a:ext uri="{FF2B5EF4-FFF2-40B4-BE49-F238E27FC236}">
                <a16:creationId xmlns:a16="http://schemas.microsoft.com/office/drawing/2014/main" id="{7D48AF40-5F83-4440-9609-8280AB3F4A39}"/>
              </a:ext>
            </a:extLst>
          </p:cNvPr>
          <p:cNvSpPr>
            <a:spLocks noGrp="1"/>
          </p:cNvSpPr>
          <p:nvPr>
            <p:ph sz="half" idx="1"/>
          </p:nvPr>
        </p:nvSpPr>
        <p:spPr>
          <a:xfrm>
            <a:off x="628650" y="1825625"/>
            <a:ext cx="4045020" cy="4351338"/>
          </a:xfrm>
        </p:spPr>
        <p:txBody>
          <a:bodyPr vert="horz" lIns="91440" tIns="45720" rIns="91440" bIns="45720" rtlCol="0">
            <a:normAutofit/>
          </a:bodyPr>
          <a:lstStyle/>
          <a:p>
            <a:pPr marL="514350"/>
            <a:r>
              <a:rPr lang="en-US" sz="2400" dirty="0" err="1"/>
              <a:t>Choisissez</a:t>
            </a:r>
            <a:r>
              <a:rPr lang="en-US" sz="2400" dirty="0"/>
              <a:t> un </a:t>
            </a:r>
            <a:r>
              <a:rPr lang="en-US" sz="2400" dirty="0" err="1"/>
              <a:t>objet</a:t>
            </a:r>
            <a:r>
              <a:rPr lang="en-US" sz="2400" dirty="0"/>
              <a:t> </a:t>
            </a:r>
          </a:p>
          <a:p>
            <a:pPr marL="514350"/>
            <a:r>
              <a:rPr lang="en-US" sz="2400" dirty="0" err="1"/>
              <a:t>Posez</a:t>
            </a:r>
            <a:r>
              <a:rPr lang="en-US" sz="2400" dirty="0"/>
              <a:t> </a:t>
            </a:r>
            <a:r>
              <a:rPr lang="en-US" sz="2400" dirty="0" err="1"/>
              <a:t>autant</a:t>
            </a:r>
            <a:r>
              <a:rPr lang="en-US" sz="2400" dirty="0"/>
              <a:t> de questions que possible sur </a:t>
            </a:r>
            <a:r>
              <a:rPr lang="en-US" sz="2400" dirty="0" err="1"/>
              <a:t>l'objet</a:t>
            </a:r>
            <a:r>
              <a:rPr lang="en-US" sz="2400" dirty="0"/>
              <a:t>, par </a:t>
            </a:r>
            <a:r>
              <a:rPr lang="en-US" sz="2400" dirty="0" err="1"/>
              <a:t>exemple</a:t>
            </a:r>
            <a:r>
              <a:rPr lang="en-US" sz="2400" dirty="0"/>
              <a:t> : </a:t>
            </a:r>
            <a:r>
              <a:rPr lang="en-US" sz="2400" dirty="0" err="1"/>
              <a:t>Quel</a:t>
            </a:r>
            <a:r>
              <a:rPr lang="en-US" sz="2400" dirty="0"/>
              <a:t> </a:t>
            </a:r>
            <a:r>
              <a:rPr lang="en-US" sz="2400" dirty="0" err="1"/>
              <a:t>âge</a:t>
            </a:r>
            <a:r>
              <a:rPr lang="en-US" sz="2400" dirty="0"/>
              <a:t> a-t-il ? </a:t>
            </a:r>
          </a:p>
          <a:p>
            <a:pPr marL="514350"/>
            <a:r>
              <a:rPr lang="en-US" sz="2400" dirty="0" err="1"/>
              <a:t>Comptez</a:t>
            </a:r>
            <a:r>
              <a:rPr lang="en-US" sz="2400" dirty="0"/>
              <a:t> le </a:t>
            </a:r>
            <a:r>
              <a:rPr lang="en-US" sz="2400" dirty="0" err="1"/>
              <a:t>nombre</a:t>
            </a:r>
            <a:r>
              <a:rPr lang="en-US" sz="2400" dirty="0"/>
              <a:t> de questions que </a:t>
            </a:r>
            <a:r>
              <a:rPr lang="en-US" sz="2400" dirty="0" err="1"/>
              <a:t>vous</a:t>
            </a:r>
            <a:r>
              <a:rPr lang="en-US" sz="2400" dirty="0"/>
              <a:t> </a:t>
            </a:r>
            <a:r>
              <a:rPr lang="en-US" sz="2400" dirty="0" err="1"/>
              <a:t>avez</a:t>
            </a:r>
            <a:r>
              <a:rPr lang="en-US" sz="2400" dirty="0"/>
              <a:t> </a:t>
            </a:r>
            <a:r>
              <a:rPr lang="en-US" sz="2400" dirty="0" err="1"/>
              <a:t>posées</a:t>
            </a:r>
            <a:r>
              <a:rPr lang="en-US" sz="2400" dirty="0"/>
              <a:t>. </a:t>
            </a:r>
          </a:p>
          <a:p>
            <a:pPr marL="514350"/>
            <a:r>
              <a:rPr lang="en-US" sz="2400" dirty="0" err="1"/>
              <a:t>Pouvez-vous</a:t>
            </a:r>
            <a:r>
              <a:rPr lang="en-US" sz="2400" dirty="0"/>
              <a:t> </a:t>
            </a:r>
            <a:r>
              <a:rPr lang="en-US" sz="2400" dirty="0" err="1"/>
              <a:t>regrouper</a:t>
            </a:r>
            <a:r>
              <a:rPr lang="en-US" sz="2400" dirty="0"/>
              <a:t> les questions </a:t>
            </a:r>
            <a:r>
              <a:rPr lang="en-US" sz="2400" dirty="0" err="1"/>
              <a:t>en</a:t>
            </a:r>
            <a:r>
              <a:rPr lang="en-US" sz="2400" dirty="0"/>
              <a:t> concepts </a:t>
            </a:r>
            <a:r>
              <a:rPr lang="en-US" sz="2400" dirty="0" err="1"/>
              <a:t>ou</a:t>
            </a:r>
            <a:r>
              <a:rPr lang="en-US" sz="2400" dirty="0"/>
              <a:t> </a:t>
            </a:r>
            <a:r>
              <a:rPr lang="en-US" sz="2400" dirty="0" err="1"/>
              <a:t>en</a:t>
            </a:r>
            <a:r>
              <a:rPr lang="en-US" sz="2400" dirty="0"/>
              <a:t> </a:t>
            </a:r>
            <a:r>
              <a:rPr lang="en-US" sz="2400" dirty="0" err="1"/>
              <a:t>idées</a:t>
            </a:r>
            <a:r>
              <a:rPr lang="en-US" sz="2400" dirty="0"/>
              <a:t> ? </a:t>
            </a:r>
          </a:p>
          <a:p>
            <a:pPr marL="514350"/>
            <a:endParaRPr lang="en-US" sz="2400" dirty="0"/>
          </a:p>
        </p:txBody>
      </p:sp>
      <p:pic>
        <p:nvPicPr>
          <p:cNvPr id="5" name="Picture 4">
            <a:extLst>
              <a:ext uri="{FF2B5EF4-FFF2-40B4-BE49-F238E27FC236}">
                <a16:creationId xmlns:a16="http://schemas.microsoft.com/office/drawing/2014/main" id="{5B567518-34AC-2444-B77C-6EB47BC5F8C5}"/>
              </a:ext>
            </a:extLst>
          </p:cNvPr>
          <p:cNvPicPr>
            <a:picLocks noChangeAspect="1"/>
          </p:cNvPicPr>
          <p:nvPr/>
        </p:nvPicPr>
        <p:blipFill rotWithShape="1">
          <a:blip r:embed="rId3"/>
          <a:srcRect r="3" b="3"/>
          <a:stretch/>
        </p:blipFill>
        <p:spPr>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9413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2575</Words>
  <Application>Microsoft Macintosh PowerPoint</Application>
  <PresentationFormat>Affichage à l'écran (4:3)</PresentationFormat>
  <Paragraphs>261</Paragraphs>
  <Slides>25</Slides>
  <Notes>19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Calibri</vt:lpstr>
      <vt:lpstr>Calibri Light</vt:lpstr>
      <vt:lpstr>Office Theme</vt:lpstr>
      <vt:lpstr>Présentation PowerPoint</vt:lpstr>
      <vt:lpstr>Approches pratiques de l'enseignement par les objets (OBL)</vt:lpstr>
      <vt:lpstr>Aperçu du module</vt:lpstr>
      <vt:lpstr>Présentation PowerPoint</vt:lpstr>
      <vt:lpstr>Partie 1 : Introduction à l'apprentissage par les objets</vt:lpstr>
      <vt:lpstr>Présentation PowerPoint</vt:lpstr>
      <vt:lpstr>Présentation PowerPoint</vt:lpstr>
      <vt:lpstr>Avantages de l'OBL : liste de www.flinders.au   </vt:lpstr>
      <vt:lpstr>Activité : 20 questions</vt:lpstr>
      <vt:lpstr>Présentation PowerPoint</vt:lpstr>
      <vt:lpstr>Partie 2 : Aptitudes à la réflexion critique et à la recherche créative</vt:lpstr>
      <vt:lpstr>Esprit critique </vt:lpstr>
      <vt:lpstr>Activités pendant la visite du musée </vt:lpstr>
      <vt:lpstr>Partie 3 : Exemples pratiques </vt:lpstr>
      <vt:lpstr>Conception d'activités pour l'OBL </vt:lpstr>
      <vt:lpstr>Activité : Objet mystère </vt:lpstr>
      <vt:lpstr>Activité : Animal, végétal, minéral </vt:lpstr>
      <vt:lpstr>Partie 4 : Activités complémentaires</vt:lpstr>
      <vt:lpstr>Idées d'activités d'extension transdisciplinaires </vt:lpstr>
      <vt:lpstr>Partie 5 : Résumé et liens</vt:lpstr>
      <vt:lpstr>Résumé</vt:lpstr>
      <vt:lpstr>Présentation PowerPoint</vt:lpstr>
      <vt:lpstr>Liens vers la pensée critique et le questionnement</vt:lpstr>
      <vt:lpstr>Partie 6 : Quiz</vt:lpstr>
      <vt:lpstr>Activité : Quiz - réflexion sur l’apprentissage par les objets (OBL) dans votre pratique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approaches to teaching with objects</dc:title>
  <dc:creator>Kirk Bowe</dc:creator>
  <cp:lastModifiedBy>Inès Martorell</cp:lastModifiedBy>
  <cp:revision>3</cp:revision>
  <dcterms:created xsi:type="dcterms:W3CDTF">2021-05-28T14:00:22Z</dcterms:created>
  <dcterms:modified xsi:type="dcterms:W3CDTF">2021-08-25T14:54:18Z</dcterms:modified>
</cp:coreProperties>
</file>